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media/image81.jpg" ContentType="image/png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8"/>
  </p:notesMasterIdLst>
  <p:handoutMasterIdLst>
    <p:handoutMasterId r:id="rId109"/>
  </p:handoutMasterIdLst>
  <p:sldIdLst>
    <p:sldId id="577" r:id="rId5"/>
    <p:sldId id="594" r:id="rId6"/>
    <p:sldId id="597" r:id="rId7"/>
    <p:sldId id="598" r:id="rId8"/>
    <p:sldId id="521" r:id="rId9"/>
    <p:sldId id="448" r:id="rId10"/>
    <p:sldId id="434" r:id="rId11"/>
    <p:sldId id="460" r:id="rId12"/>
    <p:sldId id="452" r:id="rId13"/>
    <p:sldId id="464" r:id="rId14"/>
    <p:sldId id="465" r:id="rId15"/>
    <p:sldId id="471" r:id="rId16"/>
    <p:sldId id="556" r:id="rId17"/>
    <p:sldId id="553" r:id="rId18"/>
    <p:sldId id="466" r:id="rId19"/>
    <p:sldId id="469" r:id="rId20"/>
    <p:sldId id="467" r:id="rId21"/>
    <p:sldId id="432" r:id="rId22"/>
    <p:sldId id="308" r:id="rId23"/>
    <p:sldId id="351" r:id="rId24"/>
    <p:sldId id="589" r:id="rId25"/>
    <p:sldId id="590" r:id="rId26"/>
    <p:sldId id="333" r:id="rId27"/>
    <p:sldId id="276" r:id="rId28"/>
    <p:sldId id="591" r:id="rId29"/>
    <p:sldId id="592" r:id="rId30"/>
    <p:sldId id="343" r:id="rId31"/>
    <p:sldId id="346" r:id="rId32"/>
    <p:sldId id="345" r:id="rId33"/>
    <p:sldId id="596" r:id="rId34"/>
    <p:sldId id="472" r:id="rId35"/>
    <p:sldId id="479" r:id="rId36"/>
    <p:sldId id="478" r:id="rId37"/>
    <p:sldId id="583" r:id="rId38"/>
    <p:sldId id="584" r:id="rId39"/>
    <p:sldId id="474" r:id="rId40"/>
    <p:sldId id="512" r:id="rId41"/>
    <p:sldId id="514" r:id="rId42"/>
    <p:sldId id="518" r:id="rId43"/>
    <p:sldId id="523" r:id="rId44"/>
    <p:sldId id="554" r:id="rId45"/>
    <p:sldId id="441" r:id="rId46"/>
    <p:sldId id="262" r:id="rId47"/>
    <p:sldId id="271" r:id="rId48"/>
    <p:sldId id="342" r:id="rId49"/>
    <p:sldId id="263" r:id="rId50"/>
    <p:sldId id="268" r:id="rId51"/>
    <p:sldId id="442" r:id="rId52"/>
    <p:sldId id="557" r:id="rId53"/>
    <p:sldId id="568" r:id="rId54"/>
    <p:sldId id="445" r:id="rId55"/>
    <p:sldId id="313" r:id="rId56"/>
    <p:sldId id="446" r:id="rId57"/>
    <p:sldId id="325" r:id="rId58"/>
    <p:sldId id="314" r:id="rId59"/>
    <p:sldId id="281" r:id="rId60"/>
    <p:sldId id="319" r:id="rId61"/>
    <p:sldId id="294" r:id="rId62"/>
    <p:sldId id="447" r:id="rId63"/>
    <p:sldId id="316" r:id="rId64"/>
    <p:sldId id="283" r:id="rId65"/>
    <p:sldId id="582" r:id="rId66"/>
    <p:sldId id="541" r:id="rId67"/>
    <p:sldId id="264" r:id="rId68"/>
    <p:sldId id="561" r:id="rId69"/>
    <p:sldId id="542" r:id="rId70"/>
    <p:sldId id="569" r:id="rId71"/>
    <p:sldId id="258" r:id="rId72"/>
    <p:sldId id="259" r:id="rId73"/>
    <p:sldId id="257" r:id="rId74"/>
    <p:sldId id="260" r:id="rId75"/>
    <p:sldId id="261" r:id="rId76"/>
    <p:sldId id="570" r:id="rId77"/>
    <p:sldId id="575" r:id="rId78"/>
    <p:sldId id="265" r:id="rId79"/>
    <p:sldId id="266" r:id="rId80"/>
    <p:sldId id="267" r:id="rId81"/>
    <p:sldId id="573" r:id="rId82"/>
    <p:sldId id="269" r:id="rId83"/>
    <p:sldId id="270" r:id="rId84"/>
    <p:sldId id="574" r:id="rId85"/>
    <p:sldId id="272" r:id="rId86"/>
    <p:sldId id="273" r:id="rId87"/>
    <p:sldId id="274" r:id="rId88"/>
    <p:sldId id="579" r:id="rId89"/>
    <p:sldId id="275" r:id="rId90"/>
    <p:sldId id="593" r:id="rId91"/>
    <p:sldId id="538" r:id="rId92"/>
    <p:sldId id="576" r:id="rId93"/>
    <p:sldId id="543" r:id="rId94"/>
    <p:sldId id="527" r:id="rId95"/>
    <p:sldId id="526" r:id="rId96"/>
    <p:sldId id="580" r:id="rId97"/>
    <p:sldId id="595" r:id="rId98"/>
    <p:sldId id="326" r:id="rId99"/>
    <p:sldId id="585" r:id="rId100"/>
    <p:sldId id="278" r:id="rId101"/>
    <p:sldId id="587" r:id="rId102"/>
    <p:sldId id="588" r:id="rId103"/>
    <p:sldId id="586" r:id="rId104"/>
    <p:sldId id="519" r:id="rId105"/>
    <p:sldId id="508" r:id="rId106"/>
    <p:sldId id="280" r:id="rId107"/>
  </p:sldIdLst>
  <p:sldSz cx="12192000" cy="6858000"/>
  <p:notesSz cx="6858000" cy="9144000"/>
  <p:defaultTextStyle>
    <a:defPPr rtl="0"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A8A0"/>
    <a:srgbClr val="0E5291"/>
    <a:srgbClr val="EDA6AE"/>
    <a:srgbClr val="EE9BA5"/>
    <a:srgbClr val="808173"/>
    <a:srgbClr val="55110E"/>
    <a:srgbClr val="183A6A"/>
    <a:srgbClr val="1A417A"/>
    <a:srgbClr val="392A2A"/>
    <a:srgbClr val="FFF3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45" autoAdjust="0"/>
    <p:restoredTop sz="85813" autoAdjust="0"/>
  </p:normalViewPr>
  <p:slideViewPr>
    <p:cSldViewPr snapToGrid="0" showGuides="1">
      <p:cViewPr varScale="1">
        <p:scale>
          <a:sx n="67" d="100"/>
          <a:sy n="67" d="100"/>
        </p:scale>
        <p:origin x="46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100" d="100"/>
          <a:sy n="100" d="100"/>
        </p:scale>
        <p:origin x="3552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theme" Target="theme/theme1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tableStyles" Target="tableStyles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notesMaster" Target="notesMasters/notesMaster1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handoutMaster" Target="handoutMasters/handoutMaster1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presProps" Target="pres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預留位置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rtl="0"/>
            <a:endParaRPr lang="zh-TW" altLang="en-US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3" name="日期預留位置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algn="r" rtl="0"/>
            <a:fld id="{B371FDD4-1ACE-4353-829D-0505EA0F4DC5}" type="datetime1">
              <a:rPr lang="zh-TW" altLang="en-US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2026/3/18</a:t>
            </a:fld>
            <a:endParaRPr lang="zh-TW" altLang="en-US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4" name="頁尾預留位置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rtl="0"/>
            <a:endParaRPr lang="zh-TW" altLang="en-US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5" name="投影片編號預留位置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algn="r" rtl="0"/>
            <a:fld id="{06834459-7356-44BF-850D-8B30C4FB3B6B}" type="slidenum">
              <a:rPr lang="en-US" altLang="zh-TW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pPr algn="r" rtl="0"/>
              <a:t>‹#›</a:t>
            </a:fld>
            <a:endParaRPr lang="en-US" altLang="zh-TW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預留位置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dirty="0"/>
          </a:p>
        </p:txBody>
      </p:sp>
      <p:sp>
        <p:nvSpPr>
          <p:cNvPr id="3" name="日期預留位置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rtl="0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C3A96AD4-FA7B-45A4-B8C6-63FF3B17A7BB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4" name="投影片圖像預留位置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zh-TW" altLang="en-US" noProof="0" dirty="0"/>
          </a:p>
        </p:txBody>
      </p:sp>
      <p:sp>
        <p:nvSpPr>
          <p:cNvPr id="5" name="備忘稿預留位置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TW" altLang="en-US" noProof="0" dirty="0"/>
              <a:t>按一下以編輯母片文字樣式</a:t>
            </a:r>
          </a:p>
          <a:p>
            <a:pPr lvl="1" rtl="0"/>
            <a:r>
              <a:rPr lang="zh-TW" altLang="en-US" noProof="0" dirty="0"/>
              <a:t>第二層</a:t>
            </a:r>
          </a:p>
          <a:p>
            <a:pPr lvl="2" rtl="0"/>
            <a:r>
              <a:rPr lang="zh-TW" altLang="en-US" noProof="0" dirty="0"/>
              <a:t>第三層</a:t>
            </a:r>
          </a:p>
          <a:p>
            <a:pPr lvl="3" rtl="0"/>
            <a:r>
              <a:rPr lang="zh-TW" altLang="en-US" noProof="0" dirty="0"/>
              <a:t>第四層</a:t>
            </a:r>
          </a:p>
          <a:p>
            <a:pPr lvl="4" rtl="0"/>
            <a:r>
              <a:rPr lang="zh-TW" altLang="en-US" noProof="0" dirty="0"/>
              <a:t>第五層</a:t>
            </a:r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dirty="0"/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rtl="0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A3C37BE-C303-496D-B5CD-85F2937540FC}" type="slidenum">
              <a:rPr lang="en-US" altLang="zh-TW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不要成為新聞的主角，住的安全從這一刻起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1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031877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4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931173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867B6-156C-3EFF-8734-0055E5094F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>
            <a:extLst>
              <a:ext uri="{FF2B5EF4-FFF2-40B4-BE49-F238E27FC236}">
                <a16:creationId xmlns:a16="http://schemas.microsoft.com/office/drawing/2014/main" id="{C4623EEA-7E6C-7A71-1A00-7F61F5AA57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>
            <a:extLst>
              <a:ext uri="{FF2B5EF4-FFF2-40B4-BE49-F238E27FC236}">
                <a16:creationId xmlns:a16="http://schemas.microsoft.com/office/drawing/2014/main" id="{B8C88874-4E79-B08E-BE68-E2CC7B70CA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不做什麼更重要、更安全</a:t>
            </a:r>
          </a:p>
          <a:p>
            <a:endParaRPr lang="zh-TW" altLang="en-US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8068F984-988D-EB1E-6679-5608A4440B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13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88928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911B6-E202-0A37-0016-E4148C6E0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>
            <a:extLst>
              <a:ext uri="{FF2B5EF4-FFF2-40B4-BE49-F238E27FC236}">
                <a16:creationId xmlns:a16="http://schemas.microsoft.com/office/drawing/2014/main" id="{7AC94C83-AD2B-CB1E-1A39-FA766EBBB9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>
            <a:extLst>
              <a:ext uri="{FF2B5EF4-FFF2-40B4-BE49-F238E27FC236}">
                <a16:creationId xmlns:a16="http://schemas.microsoft.com/office/drawing/2014/main" id="{1E9EC33F-0664-6DBD-BFD7-4E33CB34CE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不做什麼更重要、更安全</a:t>
            </a:r>
          </a:p>
          <a:p>
            <a:endParaRPr lang="zh-TW" altLang="en-US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28EDA9C3-0A68-A22A-8C93-14133AC5F2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14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14106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煙向上竄升的速度每秒約</a:t>
            </a:r>
            <a:r>
              <a:rPr lang="en-US" altLang="zh-TW" dirty="0"/>
              <a:t>3~5</a:t>
            </a:r>
            <a:r>
              <a:rPr lang="zh-TW" altLang="en-US" dirty="0"/>
              <a:t>公尺，人向上移動的速度無法比煙還快</a:t>
            </a:r>
            <a:endParaRPr lang="en-US" altLang="zh-TW" dirty="0"/>
          </a:p>
          <a:p>
            <a:r>
              <a:rPr lang="en-US" altLang="zh-TW" dirty="0"/>
              <a:t>(</a:t>
            </a:r>
            <a:r>
              <a:rPr lang="zh-TW" altLang="en-US" dirty="0"/>
              <a:t>表示你一秒鐘必須跑兩層樓才能比煙快</a:t>
            </a:r>
            <a:r>
              <a:rPr lang="en-US" altLang="zh-TW" dirty="0"/>
              <a:t>)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27CAEA-99F6-4A2B-B222-DB2832B21DC7}" type="slidenum">
              <a:rPr lang="zh-TW" altLang="en-US" smtClean="0"/>
              <a:pPr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15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35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81608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rPr>
              <a:t>如果我知道會死在某個地方，那我就永生不會去那個地方</a:t>
            </a:r>
            <a:endParaRPr lang="zh-TW" altLang="en-US" dirty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37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030716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投影片圖像版面配置區 1">
            <a:extLst>
              <a:ext uri="{FF2B5EF4-FFF2-40B4-BE49-F238E27FC236}">
                <a16:creationId xmlns:a16="http://schemas.microsoft.com/office/drawing/2014/main" id="{357F3ACB-8C84-4F5E-9D9F-8F0DD77BB4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備忘稿版面配置區 2">
            <a:extLst>
              <a:ext uri="{FF2B5EF4-FFF2-40B4-BE49-F238E27FC236}">
                <a16:creationId xmlns:a16="http://schemas.microsoft.com/office/drawing/2014/main" id="{70E54CD6-9F16-4D1A-80D9-82841C729A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新細明體" panose="02020500000000000000" pitchFamily="18" charset="-120"/>
              </a:rPr>
              <a:t>電線避免穿過任意門窗，而遭受門窗緊閉時夾住，造成芯線受損。</a:t>
            </a:r>
          </a:p>
          <a:p>
            <a:endParaRPr lang="zh-TW" altLang="en-US" dirty="0">
              <a:ea typeface="新細明體" panose="02020500000000000000" pitchFamily="18" charset="-120"/>
            </a:endParaRPr>
          </a:p>
        </p:txBody>
      </p:sp>
      <p:sp>
        <p:nvSpPr>
          <p:cNvPr id="12292" name="投影片編號版面配置區 3">
            <a:extLst>
              <a:ext uri="{FF2B5EF4-FFF2-40B4-BE49-F238E27FC236}">
                <a16:creationId xmlns:a16="http://schemas.microsoft.com/office/drawing/2014/main" id="{BF3BEAA0-A4DC-4801-8292-2B6E16EB4D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>
              <a:spcBef>
                <a:spcPct val="0"/>
              </a:spcBef>
            </a:pPr>
            <a:fld id="{04A1DC0F-93D9-425E-8495-518D9FAE1E1F}" type="slidenum">
              <a:rPr lang="zh-TW" altLang="en-US"/>
              <a:pPr>
                <a:spcBef>
                  <a:spcPct val="0"/>
                </a:spcBef>
              </a:pPr>
              <a:t>57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008760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投影片圖像版面配置區 1">
            <a:extLst>
              <a:ext uri="{FF2B5EF4-FFF2-40B4-BE49-F238E27FC236}">
                <a16:creationId xmlns:a16="http://schemas.microsoft.com/office/drawing/2014/main" id="{357F3ACB-8C84-4F5E-9D9F-8F0DD77BB4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備忘稿版面配置區 2">
            <a:extLst>
              <a:ext uri="{FF2B5EF4-FFF2-40B4-BE49-F238E27FC236}">
                <a16:creationId xmlns:a16="http://schemas.microsoft.com/office/drawing/2014/main" id="{70E54CD6-9F16-4D1A-80D9-82841C729A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新細明體" panose="02020500000000000000" pitchFamily="18" charset="-120"/>
              </a:rPr>
              <a:t>拔下電源線插頭時，應手握插頭取下，如拉扯電線，會造成電線內部芯線斷裂，容易形成半斷線狀況。</a:t>
            </a:r>
          </a:p>
          <a:p>
            <a:r>
              <a:rPr lang="zh-TW" altLang="en-US" dirty="0">
                <a:ea typeface="新細明體" panose="02020500000000000000" pitchFamily="18" charset="-120"/>
              </a:rPr>
              <a:t>拔電源插頭時未手握插頭或猛拉電線，使電線承受不當拉力。</a:t>
            </a:r>
          </a:p>
          <a:p>
            <a:endParaRPr lang="zh-TW" altLang="en-US" dirty="0">
              <a:ea typeface="新細明體" panose="02020500000000000000" pitchFamily="18" charset="-120"/>
            </a:endParaRPr>
          </a:p>
        </p:txBody>
      </p:sp>
      <p:sp>
        <p:nvSpPr>
          <p:cNvPr id="12292" name="投影片編號版面配置區 3">
            <a:extLst>
              <a:ext uri="{FF2B5EF4-FFF2-40B4-BE49-F238E27FC236}">
                <a16:creationId xmlns:a16="http://schemas.microsoft.com/office/drawing/2014/main" id="{BF3BEAA0-A4DC-4801-8292-2B6E16EB4D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新細明體" panose="02020500000000000000" pitchFamily="18" charset="-120"/>
              </a:defRPr>
            </a:lvl9pPr>
          </a:lstStyle>
          <a:p>
            <a:pPr>
              <a:spcBef>
                <a:spcPct val="0"/>
              </a:spcBef>
            </a:pPr>
            <a:fld id="{04A1DC0F-93D9-425E-8495-518D9FAE1E1F}" type="slidenum">
              <a:rPr lang="zh-TW" altLang="en-US"/>
              <a:pPr>
                <a:spcBef>
                  <a:spcPct val="0"/>
                </a:spcBef>
              </a:pPr>
              <a:t>58</a:t>
            </a:fld>
            <a:endParaRPr lang="en-US" altLang="zh-TW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防火建材</a:t>
            </a:r>
            <a:r>
              <a:rPr lang="en-US" altLang="zh-TW" dirty="0"/>
              <a:t>-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b="0" i="0" dirty="0">
                <a:solidFill>
                  <a:srgbClr val="555555"/>
                </a:solidFill>
                <a:effectLst/>
                <a:latin typeface="微軟正黑體修正"/>
              </a:rPr>
              <a:t>套房皆為木造易燃隔間，導致火勢延燒快速，並橫向往其他房間延燒。</a:t>
            </a:r>
            <a:endParaRPr lang="zh-TW" altLang="en-US" dirty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35749-2AFF-4B8E-A6F0-71B7F24E5325}" type="slidenum">
              <a:rPr lang="zh-TW" altLang="en-US" smtClean="0"/>
              <a:t>64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1501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火災發生第一時間要做什麼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574733-F2D6-412C-A5D8-256366DACBD9}" type="slidenum">
              <a:rPr lang="zh-TW" altLang="en-US" smtClean="0"/>
              <a:t>69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69339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74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86031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早發現、早反應、早逃生</a:t>
            </a:r>
            <a:br>
              <a:rPr lang="en-US" altLang="zh-TW" dirty="0"/>
            </a:br>
            <a:r>
              <a:rPr lang="zh-TW" altLang="en-US" dirty="0"/>
              <a:t>避難逃生方式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574733-F2D6-412C-A5D8-256366DACBD9}" type="slidenum">
              <a:rPr lang="zh-TW" altLang="en-US" smtClean="0"/>
              <a:t>86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023956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102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266939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US" altLang="zh-TW" smtClean="0"/>
              <a:pPr/>
              <a:t>103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12982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zh-TW" altLang="en-US" noProof="0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zh-TW" altLang="en-US" noProof="0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rtlCol="0" anchor="ctr">
            <a:normAutofit/>
          </a:bodyPr>
          <a:lstStyle>
            <a:lvl1pPr algn="l" rtl="0">
              <a:defRPr sz="4400" cap="all" baseline="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 rtlCol="0">
            <a:normAutofit/>
          </a:bodyPr>
          <a:lstStyle>
            <a:lvl1pPr marL="0" indent="0" algn="l" rtl="0">
              <a:spcBef>
                <a:spcPts val="0"/>
              </a:spcBef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 algn="ctr" rtl="0">
              <a:buNone/>
              <a:defRPr sz="2000"/>
            </a:lvl2pPr>
            <a:lvl3pPr marL="914400" indent="0" algn="ctr" rtl="0">
              <a:buNone/>
              <a:defRPr sz="1800"/>
            </a:lvl3pPr>
            <a:lvl4pPr marL="1371600" indent="0" algn="ctr" rtl="0">
              <a:buNone/>
              <a:defRPr sz="1600"/>
            </a:lvl4pPr>
            <a:lvl5pPr marL="1828800" indent="0" algn="ctr" rtl="0">
              <a:buNone/>
              <a:defRPr sz="1600"/>
            </a:lvl5pPr>
            <a:lvl6pPr marL="2286000" indent="0" algn="ctr" rtl="0">
              <a:buNone/>
              <a:defRPr sz="1600"/>
            </a:lvl6pPr>
            <a:lvl7pPr marL="2743200" indent="0" algn="ctr" rtl="0">
              <a:buNone/>
              <a:defRPr sz="1600"/>
            </a:lvl7pPr>
            <a:lvl8pPr marL="3200400" indent="0" algn="ctr" rtl="0">
              <a:buNone/>
              <a:defRPr sz="1600"/>
            </a:lvl8pPr>
            <a:lvl9pPr marL="3657600" indent="0" algn="ctr" rtl="0">
              <a:buNone/>
              <a:defRPr sz="1600"/>
            </a:lvl9pPr>
          </a:lstStyle>
          <a:p>
            <a:pPr rtl="0"/>
            <a:r>
              <a:rPr lang="zh-TW" altLang="en-US" noProof="0"/>
              <a:t>按一下以編輯母片子標題樣式</a:t>
            </a:r>
            <a:endParaRPr lang="zh-TW" altLang="en-US" noProof="0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59B422B-3BF5-43B3-9165-CCDB821825AF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 dirty="0"/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FF54DE5-C571-48E8-A5BC-B369434E2F44}" type="slidenum">
              <a:rPr lang="en-US" altLang="zh-TW" noProof="0" smtClean="0"/>
              <a:pPr/>
              <a:t>‹#›</a:t>
            </a:fld>
            <a:endParaRPr lang="zh-TW" altLang="en-US" noProof="0" dirty="0"/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內容預留位置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AB725DB8-7E1F-4134-B0B4-81426C2F1419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 dirty="0"/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FF54DE5-C571-48E8-A5BC-B369434E2F44}" type="slidenum">
              <a:rPr lang="en-US" altLang="zh-TW" noProof="0" smtClean="0"/>
              <a:pPr/>
              <a:t>‹#›</a:t>
            </a:fld>
            <a:endParaRPr lang="zh-TW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含圖片的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群組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直線接點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線接點​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群組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直線接點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線接點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矩形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zh-TW" altLang="en-US" noProof="0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zh-TW" altLang="en-US" noProof="0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rtlCol="0" anchor="ctr">
            <a:normAutofit/>
          </a:bodyPr>
          <a:lstStyle>
            <a:lvl1pPr algn="l" rtl="0">
              <a:defRPr sz="4400" cap="all" baseline="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 rtlCol="0">
            <a:normAutofit/>
          </a:bodyPr>
          <a:lstStyle>
            <a:lvl1pPr marL="0" indent="0" algn="l" rtl="0">
              <a:spcBef>
                <a:spcPts val="0"/>
              </a:spcBef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 algn="ctr" rtl="0">
              <a:buNone/>
              <a:defRPr sz="2000"/>
            </a:lvl2pPr>
            <a:lvl3pPr marL="914400" indent="0" algn="ctr" rtl="0">
              <a:buNone/>
              <a:defRPr sz="1800"/>
            </a:lvl3pPr>
            <a:lvl4pPr marL="1371600" indent="0" algn="ctr" rtl="0">
              <a:buNone/>
              <a:defRPr sz="1600"/>
            </a:lvl4pPr>
            <a:lvl5pPr marL="1828800" indent="0" algn="ctr" rtl="0">
              <a:buNone/>
              <a:defRPr sz="1600"/>
            </a:lvl5pPr>
            <a:lvl6pPr marL="2286000" indent="0" algn="ctr" rtl="0">
              <a:buNone/>
              <a:defRPr sz="1600"/>
            </a:lvl6pPr>
            <a:lvl7pPr marL="2743200" indent="0" algn="ctr" rtl="0">
              <a:buNone/>
              <a:defRPr sz="1600"/>
            </a:lvl7pPr>
            <a:lvl8pPr marL="3200400" indent="0" algn="ctr" rtl="0">
              <a:buNone/>
              <a:defRPr sz="1600"/>
            </a:lvl8pPr>
            <a:lvl9pPr marL="3657600" indent="0" algn="ctr" rtl="0">
              <a:buNone/>
              <a:defRPr sz="1600"/>
            </a:lvl9pPr>
          </a:lstStyle>
          <a:p>
            <a:pPr rtl="0"/>
            <a:r>
              <a:rPr lang="zh-TW" altLang="en-US" noProof="0"/>
              <a:t>按一下以編輯母片子標題樣式</a:t>
            </a:r>
            <a:endParaRPr lang="zh-TW" altLang="en-US" noProof="0" dirty="0"/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sp>
        <p:nvSpPr>
          <p:cNvPr id="11" name="圖片預留位置 10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 rtlCol="0"/>
          <a:lstStyle>
            <a:lvl1pPr marL="0" indent="0" algn="ctr" rtl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  <a:endParaRPr lang="zh-TW" altLang="en-US" noProof="0" dirty="0"/>
          </a:p>
        </p:txBody>
      </p:sp>
      <p:sp>
        <p:nvSpPr>
          <p:cNvPr id="19" name="說明文字"/>
          <p:cNvSpPr/>
          <p:nvPr/>
        </p:nvSpPr>
        <p:spPr>
          <a:xfrm>
            <a:off x="12344400" y="0"/>
            <a:ext cx="1295400" cy="6858000"/>
          </a:xfrm>
          <a:prstGeom prst="roundRect">
            <a:avLst>
              <a:gd name="adj" fmla="val 9717"/>
            </a:avLst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rtl="0"/>
            <a:r>
              <a:rPr lang="zh-TW" altLang="en-US" sz="1200" b="1" i="1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  <a:cs typeface="Arial" pitchFamily="34" charset="0"/>
              </a:rPr>
              <a:t>附註</a:t>
            </a:r>
            <a:r>
              <a:rPr lang="en-US" altLang="zh-TW" sz="1200" b="1" i="1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  <a:cs typeface="Arial" pitchFamily="34" charset="0"/>
              </a:rPr>
              <a:t>︰</a:t>
            </a:r>
          </a:p>
          <a:p>
            <a:pPr rtl="0"/>
            <a:r>
              <a:rPr lang="zh-TW" altLang="en-US" sz="1200" i="1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  <a:cs typeface="Arial" pitchFamily="34" charset="0"/>
              </a:rPr>
              <a:t>若要變更此投影片上的影像，請選取該影像並將其刪除。然後按一下預留位置中的 </a:t>
            </a:r>
            <a:r>
              <a:rPr lang="en-US" altLang="zh-TW" sz="1200" i="1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  <a:cs typeface="Arial" pitchFamily="34" charset="0"/>
              </a:rPr>
              <a:t>[</a:t>
            </a:r>
            <a:r>
              <a:rPr lang="zh-TW" altLang="en-US" sz="1200" i="1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  <a:cs typeface="Arial" pitchFamily="34" charset="0"/>
              </a:rPr>
              <a:t>圖片</a:t>
            </a:r>
            <a:r>
              <a:rPr lang="en-US" altLang="zh-TW" sz="1200" i="1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  <a:cs typeface="Arial" pitchFamily="34" charset="0"/>
              </a:rPr>
              <a:t>] </a:t>
            </a:r>
            <a:r>
              <a:rPr lang="zh-TW" altLang="en-US" sz="1200" i="1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  <a:cs typeface="Arial" pitchFamily="34" charset="0"/>
              </a:rPr>
              <a:t>圖示以插入您自己的影像。</a:t>
            </a:r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群組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群組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直線接點​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線接點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矩形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zh-TW" altLang="en-US" noProof="0" dirty="0">
                <a:latin typeface="Microsoft JhengHei UI" panose="020B0604030504040204" pitchFamily="34" charset="-120"/>
                <a:ea typeface="Microsoft JhengHei UI" panose="020B0604030504040204" pitchFamily="34" charset="-120"/>
              </a:endParaRPr>
            </a:p>
          </p:txBody>
        </p:sp>
        <p:grpSp>
          <p:nvGrpSpPr>
            <p:cNvPr id="11" name="群組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直線接點​​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線接點​​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rtlCol="0" anchor="ctr">
            <a:normAutofit/>
          </a:bodyPr>
          <a:lstStyle>
            <a:lvl1pPr algn="l" rtl="0">
              <a:defRPr sz="4400" cap="all" baseline="0">
                <a:solidFill>
                  <a:schemeClr val="bg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文字預留位置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 rtlCol="0">
            <a:normAutofit/>
          </a:bodyPr>
          <a:lstStyle>
            <a:lvl1pPr marL="0" indent="0" algn="l" rtl="0">
              <a:spcBef>
                <a:spcPts val="0"/>
              </a:spcBef>
              <a:buNone/>
              <a:defRPr sz="1600">
                <a:solidFill>
                  <a:schemeClr val="bg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 algn="l" rtl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l" rtl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TW" altLang="en-US" noProof="0"/>
              <a:t>編輯母片文字樣式</a:t>
            </a:r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5F88363-1F06-484F-8EF8-105DD2962615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 dirty="0"/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FF54DE5-C571-48E8-A5BC-B369434E2F44}" type="slidenum">
              <a:rPr lang="en-US" altLang="zh-TW" noProof="0" smtClean="0"/>
              <a:pPr/>
              <a:t>‹#›</a:t>
            </a:fld>
            <a:endParaRPr lang="zh-TW" altLang="en-US" noProof="0" dirty="0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內容預留位置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 algn="l" rtl="0"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  <a:lvl6pPr algn="l" rtl="0">
              <a:defRPr/>
            </a:lvl6pPr>
            <a:lvl7pPr algn="l" rtl="0">
              <a:defRPr/>
            </a:lvl7pPr>
            <a:lvl8pPr algn="l" rtl="0">
              <a:defRPr/>
            </a:lvl8pPr>
            <a:lvl9pPr algn="l" rtl="0">
              <a:defRPr/>
            </a:lvl9pPr>
          </a:lstStyle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4" name="內容預留位置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 algn="l" rtl="0"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  <a:lvl6pPr algn="l" rtl="0">
              <a:defRPr/>
            </a:lvl6pPr>
            <a:lvl7pPr algn="l" rtl="0">
              <a:defRPr/>
            </a:lvl7pPr>
            <a:lvl8pPr algn="l" rtl="0">
              <a:defRPr/>
            </a:lvl8pPr>
          </a:lstStyle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5" name="日期預留位置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A25015EE-A651-48B6-9DC6-905699ADF8ED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 dirty="0"/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FF54DE5-C571-48E8-A5BC-B369434E2F44}" type="slidenum">
              <a:rPr lang="en-US" altLang="zh-TW" noProof="0" smtClean="0"/>
              <a:pPr/>
              <a:t>‹#›</a:t>
            </a:fld>
            <a:endParaRPr lang="zh-TW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文字預留位置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rtlCol="0" anchor="b"/>
          <a:lstStyle>
            <a:lvl1pPr marL="0" indent="0" algn="l" rtl="0">
              <a:spcBef>
                <a:spcPts val="0"/>
              </a:spcBef>
              <a:buNone/>
              <a:defRPr sz="2400" b="1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 algn="l" rtl="0">
              <a:buNone/>
              <a:defRPr sz="2000" b="1"/>
            </a:lvl2pPr>
            <a:lvl3pPr marL="914400" indent="0" algn="l" rtl="0">
              <a:buNone/>
              <a:defRPr sz="1800" b="1"/>
            </a:lvl3pPr>
            <a:lvl4pPr marL="1371600" indent="0" algn="l" rtl="0">
              <a:buNone/>
              <a:defRPr sz="1600" b="1"/>
            </a:lvl4pPr>
            <a:lvl5pPr marL="1828800" indent="0" algn="l" rtl="0">
              <a:buNone/>
              <a:defRPr sz="1600" b="1"/>
            </a:lvl5pPr>
            <a:lvl6pPr marL="2286000" indent="0" algn="l" rtl="0">
              <a:buNone/>
              <a:defRPr sz="1600" b="1"/>
            </a:lvl6pPr>
            <a:lvl7pPr marL="2743200" indent="0" algn="l" rtl="0">
              <a:buNone/>
              <a:defRPr sz="1600" b="1"/>
            </a:lvl7pPr>
            <a:lvl8pPr marL="3200400" indent="0" algn="l" rtl="0">
              <a:buNone/>
              <a:defRPr sz="1600" b="1"/>
            </a:lvl8pPr>
            <a:lvl9pPr marL="3657600" indent="0" algn="l" rtl="0">
              <a:buNone/>
              <a:defRPr sz="1600" b="1"/>
            </a:lvl9pPr>
          </a:lstStyle>
          <a:p>
            <a:pPr lvl="0" rtl="0"/>
            <a:r>
              <a:rPr lang="zh-TW" altLang="en-US" noProof="0"/>
              <a:t>編輯母片文字樣式</a:t>
            </a:r>
          </a:p>
        </p:txBody>
      </p:sp>
      <p:sp>
        <p:nvSpPr>
          <p:cNvPr id="4" name="內容預留位置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5" name="文字預留位置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rtlCol="0" anchor="b"/>
          <a:lstStyle>
            <a:lvl1pPr marL="0" indent="0" algn="l" rtl="0">
              <a:spcBef>
                <a:spcPts val="0"/>
              </a:spcBef>
              <a:buNone/>
              <a:defRPr sz="2400" b="1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 algn="l" rtl="0">
              <a:buNone/>
              <a:defRPr sz="2000" b="1"/>
            </a:lvl2pPr>
            <a:lvl3pPr marL="914400" indent="0" algn="l" rtl="0">
              <a:buNone/>
              <a:defRPr sz="1800" b="1"/>
            </a:lvl3pPr>
            <a:lvl4pPr marL="1371600" indent="0" algn="l" rtl="0">
              <a:buNone/>
              <a:defRPr sz="1600" b="1"/>
            </a:lvl4pPr>
            <a:lvl5pPr marL="1828800" indent="0" algn="l" rtl="0">
              <a:buNone/>
              <a:defRPr sz="1600" b="1"/>
            </a:lvl5pPr>
            <a:lvl6pPr marL="2286000" indent="0" algn="l" rtl="0">
              <a:buNone/>
              <a:defRPr sz="1600" b="1"/>
            </a:lvl6pPr>
            <a:lvl7pPr marL="2743200" indent="0" algn="l" rtl="0">
              <a:buNone/>
              <a:defRPr sz="1600" b="1"/>
            </a:lvl7pPr>
            <a:lvl8pPr marL="3200400" indent="0" algn="l" rtl="0">
              <a:buNone/>
              <a:defRPr sz="1600" b="1"/>
            </a:lvl8pPr>
            <a:lvl9pPr marL="3657600" indent="0" algn="l" rtl="0">
              <a:buNone/>
              <a:defRPr sz="1600" b="1"/>
            </a:lvl9pPr>
          </a:lstStyle>
          <a:p>
            <a:pPr lvl="0" rtl="0"/>
            <a:r>
              <a:rPr lang="zh-TW" altLang="en-US" noProof="0"/>
              <a:t>編輯母片文字樣式</a:t>
            </a:r>
          </a:p>
        </p:txBody>
      </p:sp>
      <p:sp>
        <p:nvSpPr>
          <p:cNvPr id="6" name="內容預留位置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7" name="日期預留位置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8E8B0A60-0F1A-4E29-9883-18EE76F0CFF8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8" name="頁尾預留位置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dirty="0"/>
          </a:p>
        </p:txBody>
      </p:sp>
      <p:sp>
        <p:nvSpPr>
          <p:cNvPr id="9" name="投影片編號預留位置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FF54DE5-C571-48E8-A5BC-B369434E2F44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TW" altLang="en-US" noProof="0" dirty="0"/>
              <a:t>按一下以編輯母片標題樣式</a:t>
            </a:r>
          </a:p>
        </p:txBody>
      </p:sp>
      <p:sp>
        <p:nvSpPr>
          <p:cNvPr id="3" name="日期預留位置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1825917-AF7F-4360-B651-0C1870BBDB38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4" name="頁尾預留位置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zh-TW" altLang="en-US" noProof="0" dirty="0"/>
          </a:p>
        </p:txBody>
      </p:sp>
      <p:sp>
        <p:nvSpPr>
          <p:cNvPr id="5" name="投影片編號預留位置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US" altLang="zh-TW" noProof="0" smtClean="0"/>
              <a:t>‹#›</a:t>
            </a:fld>
            <a:endParaRPr lang="en-US" altLang="zh-TW" noProof="0" dirty="0"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預留位置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E9807A-A7EC-48A6-8C49-0D504F76532B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3" name="頁尾預留位置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zh-TW" altLang="en-US" noProof="0" dirty="0"/>
          </a:p>
        </p:txBody>
      </p:sp>
      <p:sp>
        <p:nvSpPr>
          <p:cNvPr id="4" name="投影片編號預留位置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US" altLang="zh-TW" noProof="0" smtClean="0"/>
              <a:t>‹#›</a:t>
            </a:fld>
            <a:endParaRPr lang="en-US" altLang="zh-TW" noProof="0" dirty="0"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 algn="l" rtl="0">
              <a:defRPr sz="3200"/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內容預留位置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 rtlCol="0">
            <a:normAutofit/>
          </a:bodyPr>
          <a:lstStyle>
            <a:lvl1pPr algn="l" rtl="0">
              <a:defRPr sz="2000"/>
            </a:lvl1pPr>
            <a:lvl2pPr algn="l" rtl="0">
              <a:defRPr sz="1600"/>
            </a:lvl2pPr>
            <a:lvl3pPr algn="l" rtl="0">
              <a:defRPr sz="1600"/>
            </a:lvl3pPr>
            <a:lvl4pPr algn="l" rtl="0">
              <a:defRPr sz="1400"/>
            </a:lvl4pPr>
            <a:lvl5pPr algn="l" rtl="0">
              <a:defRPr sz="1400"/>
            </a:lvl5pPr>
            <a:lvl6pPr algn="l" rtl="0">
              <a:defRPr sz="1400"/>
            </a:lvl6pPr>
            <a:lvl7pPr algn="l" rtl="0">
              <a:defRPr sz="1400"/>
            </a:lvl7pPr>
            <a:lvl8pPr algn="l" rtl="0">
              <a:defRPr sz="1400"/>
            </a:lvl8pPr>
            <a:lvl9pPr algn="l" rtl="0">
              <a:defRPr sz="1400"/>
            </a:lvl9pPr>
          </a:lstStyle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4" name="文字預留位置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 rtlCol="0">
            <a:normAutofit/>
          </a:bodyPr>
          <a:lstStyle>
            <a:lvl1pPr marL="0" indent="0" algn="l" rtl="0">
              <a:spcBef>
                <a:spcPts val="1200"/>
              </a:spcBef>
              <a:buNone/>
              <a:defRPr sz="1800"/>
            </a:lvl1pPr>
            <a:lvl2pPr marL="457200" indent="0" algn="l" rtl="0">
              <a:buNone/>
              <a:defRPr sz="1400"/>
            </a:lvl2pPr>
            <a:lvl3pPr marL="914400" indent="0" algn="l" rtl="0">
              <a:buNone/>
              <a:defRPr sz="1200"/>
            </a:lvl3pPr>
            <a:lvl4pPr marL="1371600" indent="0" algn="l" rtl="0">
              <a:buNone/>
              <a:defRPr sz="1000"/>
            </a:lvl4pPr>
            <a:lvl5pPr marL="1828800" indent="0" algn="l" rtl="0">
              <a:buNone/>
              <a:defRPr sz="1000"/>
            </a:lvl5pPr>
            <a:lvl6pPr marL="2286000" indent="0" algn="l" rtl="0">
              <a:buNone/>
              <a:defRPr sz="1000"/>
            </a:lvl6pPr>
            <a:lvl7pPr marL="2743200" indent="0" algn="l" rtl="0">
              <a:buNone/>
              <a:defRPr sz="1000"/>
            </a:lvl7pPr>
            <a:lvl8pPr marL="3200400" indent="0" algn="l" rtl="0">
              <a:buNone/>
              <a:defRPr sz="1000"/>
            </a:lvl8pPr>
            <a:lvl9pPr marL="3657600" indent="0" algn="l" rtl="0">
              <a:buNone/>
              <a:defRPr sz="1000"/>
            </a:lvl9pPr>
          </a:lstStyle>
          <a:p>
            <a:pPr lvl="0" rtl="0"/>
            <a:r>
              <a:rPr lang="zh-TW" altLang="en-US" noProof="0"/>
              <a:t>編輯母片文字樣式</a:t>
            </a:r>
          </a:p>
        </p:txBody>
      </p:sp>
      <p:sp>
        <p:nvSpPr>
          <p:cNvPr id="5" name="日期預留位置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7B48C6C-65B7-481E-987C-5E2442136467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zh-TW" altLang="en-US" noProof="0" dirty="0"/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US" altLang="zh-TW" noProof="0" smtClean="0"/>
              <a:t>‹#›</a:t>
            </a:fld>
            <a:endParaRPr lang="en-US" altLang="zh-TW" noProof="0" dirty="0"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 algn="l" rtl="0">
              <a:defRPr sz="3200"/>
            </a:lvl1pPr>
          </a:lstStyle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圖片預留位置 2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 rtlCol="0">
            <a:normAutofit/>
          </a:bodyPr>
          <a:lstStyle>
            <a:lvl1pPr marL="0" indent="0" algn="ctr" rtl="0">
              <a:buNone/>
              <a:defRPr sz="2000"/>
            </a:lvl1pPr>
            <a:lvl2pPr marL="457200" indent="0" algn="l" rtl="0">
              <a:buNone/>
              <a:defRPr sz="2800"/>
            </a:lvl2pPr>
            <a:lvl3pPr marL="914400" indent="0" algn="l" rtl="0">
              <a:buNone/>
              <a:defRPr sz="2400"/>
            </a:lvl3pPr>
            <a:lvl4pPr marL="1371600" indent="0" algn="l" rtl="0">
              <a:buNone/>
              <a:defRPr sz="2000"/>
            </a:lvl4pPr>
            <a:lvl5pPr marL="1828800" indent="0" algn="l" rtl="0">
              <a:buNone/>
              <a:defRPr sz="2000"/>
            </a:lvl5pPr>
            <a:lvl6pPr marL="2286000" indent="0" algn="l" rtl="0">
              <a:buNone/>
              <a:defRPr sz="2000"/>
            </a:lvl6pPr>
            <a:lvl7pPr marL="2743200" indent="0" algn="l" rtl="0">
              <a:buNone/>
              <a:defRPr sz="2000"/>
            </a:lvl7pPr>
            <a:lvl8pPr marL="3200400" indent="0" algn="l" rtl="0">
              <a:buNone/>
              <a:defRPr sz="2000"/>
            </a:lvl8pPr>
            <a:lvl9pPr marL="3657600" indent="0" algn="l" rtl="0">
              <a:buNone/>
              <a:defRPr sz="2000"/>
            </a:lvl9pPr>
          </a:lstStyle>
          <a:p>
            <a:pPr rtl="0"/>
            <a:r>
              <a:rPr lang="zh-TW" altLang="en-US" noProof="0"/>
              <a:t>按一下圖示以新增圖片</a:t>
            </a:r>
            <a:endParaRPr lang="zh-TW" altLang="en-US" noProof="0" dirty="0"/>
          </a:p>
        </p:txBody>
      </p:sp>
      <p:sp>
        <p:nvSpPr>
          <p:cNvPr id="4" name="文字預留位置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 rtlCol="0">
            <a:normAutofit/>
          </a:bodyPr>
          <a:lstStyle>
            <a:lvl1pPr marL="0" indent="0" algn="l" rtl="0">
              <a:spcBef>
                <a:spcPts val="1200"/>
              </a:spcBef>
              <a:buNone/>
              <a:defRPr sz="1800"/>
            </a:lvl1pPr>
            <a:lvl2pPr marL="457200" indent="0" algn="l" rtl="0">
              <a:buNone/>
              <a:defRPr sz="1400"/>
            </a:lvl2pPr>
            <a:lvl3pPr marL="914400" indent="0" algn="l" rtl="0">
              <a:buNone/>
              <a:defRPr sz="1200"/>
            </a:lvl3pPr>
            <a:lvl4pPr marL="1371600" indent="0" algn="l" rtl="0">
              <a:buNone/>
              <a:defRPr sz="1000"/>
            </a:lvl4pPr>
            <a:lvl5pPr marL="1828800" indent="0" algn="l" rtl="0">
              <a:buNone/>
              <a:defRPr sz="1000"/>
            </a:lvl5pPr>
            <a:lvl6pPr marL="2286000" indent="0" algn="l" rtl="0">
              <a:buNone/>
              <a:defRPr sz="1000"/>
            </a:lvl6pPr>
            <a:lvl7pPr marL="2743200" indent="0" algn="l" rtl="0">
              <a:buNone/>
              <a:defRPr sz="1000"/>
            </a:lvl7pPr>
            <a:lvl8pPr marL="3200400" indent="0" algn="l" rtl="0">
              <a:buNone/>
              <a:defRPr sz="1000"/>
            </a:lvl8pPr>
            <a:lvl9pPr marL="3657600" indent="0" algn="l" rtl="0">
              <a:buNone/>
              <a:defRPr sz="1000"/>
            </a:lvl9pPr>
          </a:lstStyle>
          <a:p>
            <a:pPr lvl="0" rtl="0"/>
            <a:r>
              <a:rPr lang="zh-TW" altLang="en-US" noProof="0"/>
              <a:t>編輯母片文字樣式</a:t>
            </a:r>
          </a:p>
        </p:txBody>
      </p:sp>
      <p:sp>
        <p:nvSpPr>
          <p:cNvPr id="5" name="日期預留位置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B2563F1-500E-408A-A491-AE24D688795F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6" name="頁尾預留位置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zh-TW" altLang="en-US" noProof="0" dirty="0"/>
          </a:p>
        </p:txBody>
      </p:sp>
      <p:sp>
        <p:nvSpPr>
          <p:cNvPr id="7" name="投影片編號預留位置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US" altLang="zh-TW" noProof="0" smtClean="0"/>
              <a:t>‹#›</a:t>
            </a:fld>
            <a:endParaRPr lang="en-US" altLang="zh-TW" noProof="0" dirty="0"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直排文字預留位置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7B3416-5CF5-4927-985D-18A895A86DC6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zh-TW" altLang="en-US" noProof="0" dirty="0"/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US" altLang="zh-TW" noProof="0" smtClean="0"/>
              <a:t>‹#›</a:t>
            </a:fld>
            <a:endParaRPr lang="en-US" altLang="zh-TW" noProof="0" dirty="0"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 rtlCol="0"/>
          <a:lstStyle/>
          <a:p>
            <a:pPr rtl="0"/>
            <a:r>
              <a:rPr lang="zh-TW" altLang="en-US" noProof="0"/>
              <a:t>按一下以編輯母片標題樣式</a:t>
            </a:r>
            <a:endParaRPr lang="zh-TW" altLang="en-US" noProof="0" dirty="0"/>
          </a:p>
        </p:txBody>
      </p:sp>
      <p:sp>
        <p:nvSpPr>
          <p:cNvPr id="3" name="直排文字預留位置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 rtlCol="0"/>
          <a:lstStyle/>
          <a:p>
            <a:pPr lvl="0" rtl="0"/>
            <a:r>
              <a:rPr lang="zh-TW" altLang="en-US" noProof="0"/>
              <a:t>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  <a:endParaRPr lang="zh-TW" altLang="en-US" noProof="0" dirty="0"/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7889B35-78A4-45CE-AD89-6D92CED8C8C3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zh-TW" altLang="en-US" noProof="0" dirty="0"/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US" altLang="zh-TW" noProof="0" smtClean="0"/>
              <a:t>‹#›</a:t>
            </a:fld>
            <a:endParaRPr lang="en-US" altLang="zh-TW" noProof="0" dirty="0"/>
          </a:p>
        </p:txBody>
      </p:sp>
      <p:grpSp>
        <p:nvGrpSpPr>
          <p:cNvPr id="7" name="群組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直線接點​​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線接點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照片 - 水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>
            <a:spLocks noGrp="1"/>
          </p:cNvSpPr>
          <p:nvPr>
            <p:ph type="pic" idx="13"/>
          </p:nvPr>
        </p:nvSpPr>
        <p:spPr>
          <a:xfrm>
            <a:off x="1107281" y="816288"/>
            <a:ext cx="9977438" cy="3875485"/>
          </a:xfrm>
          <a:prstGeom prst="rect">
            <a:avLst/>
          </a:prstGeom>
          <a:ln w="9525">
            <a:round/>
          </a:ln>
        </p:spPr>
        <p:txBody>
          <a:bodyPr lIns="76534" tIns="38267" rIns="76534" bIns="38267" anchor="t">
            <a:noAutofit/>
          </a:bodyPr>
          <a:lstStyle/>
          <a:p>
            <a:endParaRPr/>
          </a:p>
        </p:txBody>
      </p:sp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xfrm>
            <a:off x="1107281" y="4777383"/>
            <a:ext cx="9977438" cy="1062633"/>
          </a:xfrm>
          <a:prstGeom prst="rect">
            <a:avLst/>
          </a:prstGeom>
        </p:spPr>
        <p:txBody>
          <a:bodyPr/>
          <a:lstStyle/>
          <a:p>
            <a:r>
              <a:t>大標題文字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sz="quarter" idx="1"/>
          </p:nvPr>
        </p:nvSpPr>
        <p:spPr>
          <a:xfrm>
            <a:off x="1107281" y="5893594"/>
            <a:ext cx="9977438" cy="660797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</a:lvl1pPr>
            <a:lvl2pPr marL="0" indent="191338" algn="ctr">
              <a:spcBef>
                <a:spcPts val="0"/>
              </a:spcBef>
              <a:buSzTx/>
              <a:buNone/>
            </a:lvl2pPr>
            <a:lvl3pPr marL="0" indent="382676" algn="ctr">
              <a:spcBef>
                <a:spcPts val="0"/>
              </a:spcBef>
              <a:buSzTx/>
              <a:buNone/>
            </a:lvl3pPr>
            <a:lvl4pPr marL="0" indent="574015" algn="ctr">
              <a:spcBef>
                <a:spcPts val="0"/>
              </a:spcBef>
              <a:buSzTx/>
              <a:buNone/>
            </a:lvl4pPr>
            <a:lvl5pPr marL="0" indent="765353" algn="ctr">
              <a:spcBef>
                <a:spcPts val="0"/>
              </a:spcBef>
              <a:buSzTx/>
              <a:buNone/>
            </a:lvl5pPr>
          </a:lstStyle>
          <a:p>
            <a:r>
              <a:t>內文層級一</a:t>
            </a:r>
          </a:p>
          <a:p>
            <a:pPr lvl="1"/>
            <a:r>
              <a:t>內文層級二</a:t>
            </a:r>
          </a:p>
          <a:p>
            <a:pPr lvl="2"/>
            <a:r>
              <a:t>內文層級三</a:t>
            </a:r>
          </a:p>
          <a:p>
            <a:pPr lvl="3"/>
            <a:r>
              <a:t>內文層級四</a:t>
            </a:r>
          </a:p>
          <a:p>
            <a:pPr lvl="4"/>
            <a:r>
              <a:t>內文層級五</a:t>
            </a:r>
          </a:p>
        </p:txBody>
      </p:sp>
      <p:sp>
        <p:nvSpPr>
          <p:cNvPr id="23" name="Shape 2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6494818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預留位置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pPr rtl="0"/>
            <a:r>
              <a:rPr lang="zh-TW" altLang="en-US" noProof="0" dirty="0"/>
              <a:t>按一下以編輯母片標題樣式</a:t>
            </a:r>
          </a:p>
        </p:txBody>
      </p:sp>
      <p:sp>
        <p:nvSpPr>
          <p:cNvPr id="3" name="文字預留位置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zh-TW" altLang="en-US" noProof="0" dirty="0"/>
              <a:t>按一下以編輯母片文字樣式</a:t>
            </a:r>
          </a:p>
          <a:p>
            <a:pPr lvl="1" rtl="0"/>
            <a:r>
              <a:rPr lang="zh-TW" altLang="en-US" noProof="0" dirty="0"/>
              <a:t>第二層</a:t>
            </a:r>
          </a:p>
          <a:p>
            <a:pPr lvl="2" rtl="0"/>
            <a:r>
              <a:rPr lang="zh-TW" altLang="en-US" noProof="0" dirty="0"/>
              <a:t>第三層</a:t>
            </a:r>
          </a:p>
          <a:p>
            <a:pPr lvl="3" rtl="0"/>
            <a:r>
              <a:rPr lang="zh-TW" altLang="en-US" noProof="0" dirty="0"/>
              <a:t>第四層</a:t>
            </a:r>
          </a:p>
          <a:p>
            <a:pPr lvl="4" rtl="0"/>
            <a:r>
              <a:rPr lang="zh-TW" altLang="en-US" noProof="0" dirty="0"/>
              <a:t>第五層</a:t>
            </a:r>
          </a:p>
          <a:p>
            <a:pPr lvl="5" rtl="0"/>
            <a:r>
              <a:rPr lang="zh-TW" altLang="en-US" noProof="0" dirty="0"/>
              <a:t>第六層</a:t>
            </a:r>
          </a:p>
          <a:p>
            <a:pPr lvl="6" rtl="0"/>
            <a:r>
              <a:rPr lang="zh-TW" altLang="en-US" noProof="0" dirty="0"/>
              <a:t>第七層</a:t>
            </a:r>
          </a:p>
          <a:p>
            <a:pPr lvl="7" rtl="0"/>
            <a:r>
              <a:rPr lang="zh-TW" altLang="en-US" noProof="0" dirty="0"/>
              <a:t>第八層</a:t>
            </a:r>
          </a:p>
          <a:p>
            <a:pPr lvl="8" rtl="0"/>
            <a:r>
              <a:rPr lang="zh-TW" altLang="en-US" noProof="0" dirty="0"/>
              <a:t>第九層</a:t>
            </a:r>
          </a:p>
        </p:txBody>
      </p:sp>
      <p:sp>
        <p:nvSpPr>
          <p:cNvPr id="4" name="日期預留位置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 rtl="0"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EB9DC7F4-5BF6-457F-99BE-03398AF10899}" type="datetime1">
              <a:rPr lang="zh-TW" altLang="en-US" smtClean="0"/>
              <a:pPr/>
              <a:t>2026/3/18</a:t>
            </a:fld>
            <a:endParaRPr lang="zh-TW" altLang="en-US" dirty="0"/>
          </a:p>
        </p:txBody>
      </p:sp>
      <p:sp>
        <p:nvSpPr>
          <p:cNvPr id="5" name="頁尾預留位置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 rtl="0"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 dirty="0"/>
          </a:p>
        </p:txBody>
      </p:sp>
      <p:sp>
        <p:nvSpPr>
          <p:cNvPr id="6" name="投影片編號預留位置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 rtl="0"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0FF54DE5-C571-48E8-A5BC-B369434E2F44}" type="slidenum">
              <a:rPr lang="en-US" altLang="zh-TW" smtClean="0"/>
              <a:pPr/>
              <a:t>‹#›</a:t>
            </a:fld>
            <a:endParaRPr lang="zh-TW" altLang="en-US" dirty="0"/>
          </a:p>
        </p:txBody>
      </p:sp>
      <p:grpSp>
        <p:nvGrpSpPr>
          <p:cNvPr id="15" name="群組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直線接點​​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線接點​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6.jpeg"/><Relationship Id="rId4" Type="http://schemas.openxmlformats.org/officeDocument/2006/relationships/image" Target="../media/image25.jp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1.png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3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mp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tmp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tmp"/><Relationship Id="rId1" Type="http://schemas.openxmlformats.org/officeDocument/2006/relationships/slideLayout" Target="../slideLayouts/slideLayout8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8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8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8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8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8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8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8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8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8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8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8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8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8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8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8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8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8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8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tmp"/><Relationship Id="rId2" Type="http://schemas.openxmlformats.org/officeDocument/2006/relationships/image" Target="../media/image93.tmp"/><Relationship Id="rId1" Type="http://schemas.openxmlformats.org/officeDocument/2006/relationships/slideLayout" Target="../slideLayouts/slideLayout8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8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tmp"/><Relationship Id="rId2" Type="http://schemas.openxmlformats.org/officeDocument/2006/relationships/image" Target="../media/image93.tmp"/><Relationship Id="rId1" Type="http://schemas.openxmlformats.org/officeDocument/2006/relationships/slideLayout" Target="../slideLayouts/slideLayout8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8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3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8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tmp"/><Relationship Id="rId2" Type="http://schemas.openxmlformats.org/officeDocument/2006/relationships/image" Target="../media/image93.tmp"/><Relationship Id="rId1" Type="http://schemas.openxmlformats.org/officeDocument/2006/relationships/slideLayout" Target="../slideLayouts/slideLayout8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0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0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10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0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10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8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5E58483E-022F-A306-A85B-F3D1B9A7C2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</a:extLst>
          </a:blip>
          <a:srcRect l="7478" r="4967"/>
          <a:stretch/>
        </p:blipFill>
        <p:spPr>
          <a:xfrm>
            <a:off x="0" y="-1109912"/>
            <a:ext cx="12192000" cy="8525304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58BC1C83-72AD-FC7B-9EF3-FDFF787DAC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478" r="4967"/>
          <a:stretch/>
        </p:blipFill>
        <p:spPr>
          <a:xfrm>
            <a:off x="1182831" y="0"/>
            <a:ext cx="9826337" cy="6871105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913CC666-2EB6-EAF3-5D51-744A2CCCBBAC}"/>
              </a:ext>
            </a:extLst>
          </p:cNvPr>
          <p:cNvSpPr/>
          <p:nvPr/>
        </p:nvSpPr>
        <p:spPr>
          <a:xfrm>
            <a:off x="0" y="4930088"/>
            <a:ext cx="12191999" cy="1806565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66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防火安全從「關心」開始</a:t>
            </a:r>
          </a:p>
        </p:txBody>
      </p:sp>
    </p:spTree>
    <p:extLst>
      <p:ext uri="{BB962C8B-B14F-4D97-AF65-F5344CB8AC3E}">
        <p14:creationId xmlns:p14="http://schemas.microsoft.com/office/powerpoint/2010/main" val="182964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51D159E-C041-5C96-FDB8-E0175A5AC2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743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9A0C10C-D066-BB1A-AEE5-026D7F04B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875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184EFF23-6A41-2C34-9B1F-682CC30B08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479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17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2">
            <a:extLst>
              <a:ext uri="{FF2B5EF4-FFF2-40B4-BE49-F238E27FC236}">
                <a16:creationId xmlns:a16="http://schemas.microsoft.com/office/drawing/2014/main" id="{6ACB3A81-56A9-BF1D-FF30-3A7720F4FD75}"/>
              </a:ext>
            </a:extLst>
          </p:cNvPr>
          <p:cNvSpPr txBox="1">
            <a:spLocks/>
          </p:cNvSpPr>
          <p:nvPr/>
        </p:nvSpPr>
        <p:spPr>
          <a:xfrm>
            <a:off x="1105659" y="657219"/>
            <a:ext cx="9980682" cy="1241401"/>
          </a:xfrm>
          <a:prstGeom prst="rect">
            <a:avLst/>
          </a:prstGeom>
        </p:spPr>
        <p:txBody>
          <a:bodyPr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r>
              <a:rPr lang="zh-TW" altLang="en-US" sz="8000"/>
              <a:t>大綱</a:t>
            </a:r>
            <a:endParaRPr lang="zh-TW" altLang="en-US" sz="8000" dirty="0"/>
          </a:p>
        </p:txBody>
      </p:sp>
      <p:cxnSp>
        <p:nvCxnSpPr>
          <p:cNvPr id="3" name="直線接點 2">
            <a:extLst>
              <a:ext uri="{FF2B5EF4-FFF2-40B4-BE49-F238E27FC236}">
                <a16:creationId xmlns:a16="http://schemas.microsoft.com/office/drawing/2014/main" id="{CDA8CB26-C41C-0D57-089C-40E3A1D934A9}"/>
              </a:ext>
            </a:extLst>
          </p:cNvPr>
          <p:cNvCxnSpPr>
            <a:cxnSpLocks/>
          </p:cNvCxnSpPr>
          <p:nvPr/>
        </p:nvCxnSpPr>
        <p:spPr>
          <a:xfrm>
            <a:off x="1200661" y="1756193"/>
            <a:ext cx="4558871" cy="0"/>
          </a:xfrm>
          <a:prstGeom prst="line">
            <a:avLst/>
          </a:prstGeom>
          <a:ln w="38100" cmpd="sng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內容預留位置 13">
            <a:extLst>
              <a:ext uri="{FF2B5EF4-FFF2-40B4-BE49-F238E27FC236}">
                <a16:creationId xmlns:a16="http://schemas.microsoft.com/office/drawing/2014/main" id="{5CB0D957-B181-5B0D-B901-70607CA67815}"/>
              </a:ext>
            </a:extLst>
          </p:cNvPr>
          <p:cNvSpPr txBox="1">
            <a:spLocks/>
          </p:cNvSpPr>
          <p:nvPr/>
        </p:nvSpPr>
        <p:spPr>
          <a:xfrm>
            <a:off x="1104141" y="2095995"/>
            <a:ext cx="9982200" cy="4572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zh-TW" altLang="en-US" sz="5400" b="1" dirty="0"/>
              <a:t>火災案例分享</a:t>
            </a:r>
            <a:endParaRPr lang="en-US" altLang="zh-TW" sz="5400" b="1" dirty="0"/>
          </a:p>
          <a:p>
            <a:r>
              <a:rPr lang="zh-TW" altLang="en-US" sz="5400" b="1" dirty="0"/>
              <a:t>防災五策略</a:t>
            </a:r>
            <a:endParaRPr lang="en-US" altLang="zh-TW" sz="5400" b="1" dirty="0"/>
          </a:p>
          <a:p>
            <a:r>
              <a:rPr lang="zh-TW" altLang="en-US" sz="5400" b="1" dirty="0"/>
              <a:t>滅火</a:t>
            </a:r>
            <a:r>
              <a:rPr lang="en-US" altLang="zh-TW" sz="5400" b="1"/>
              <a:t>?</a:t>
            </a:r>
            <a:endParaRPr lang="zh-TW" altLang="en-US" sz="5400" b="1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DE1E9303-AF63-8E06-8239-D4065D312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3491" y="4227931"/>
            <a:ext cx="1972850" cy="197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28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50E009A9-2B63-C0D6-8207-62D3BA9881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0AD7F11D-EFCE-3253-E52C-8E32978DF3F0}"/>
              </a:ext>
            </a:extLst>
          </p:cNvPr>
          <p:cNvSpPr/>
          <p:nvPr/>
        </p:nvSpPr>
        <p:spPr>
          <a:xfrm rot="20161312">
            <a:off x="-2489732" y="539443"/>
            <a:ext cx="9094372" cy="1551405"/>
          </a:xfrm>
          <a:prstGeom prst="rect">
            <a:avLst/>
          </a:prstGeom>
          <a:solidFill>
            <a:schemeClr val="tx1">
              <a:lumMod val="50000"/>
              <a:alpha val="78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8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適合嗎</a:t>
            </a:r>
            <a:r>
              <a:rPr lang="en-US" altLang="zh-TW" sz="8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endParaRPr lang="zh-TW" altLang="en-US" sz="8000" b="1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63533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台中火災7死大樓前身是飯店，改為出租套房，頂樓是既存違建。（翻攝記者爆料網）">
            <a:extLst>
              <a:ext uri="{FF2B5EF4-FFF2-40B4-BE49-F238E27FC236}">
                <a16:creationId xmlns:a16="http://schemas.microsoft.com/office/drawing/2014/main" id="{42D57693-C6C9-B4A8-006B-BF6BF0DB7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585" y="-357"/>
            <a:ext cx="10450830" cy="685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91CF90D8-8E7E-D286-FBA9-4C0973E993FC}"/>
              </a:ext>
            </a:extLst>
          </p:cNvPr>
          <p:cNvSpPr/>
          <p:nvPr/>
        </p:nvSpPr>
        <p:spPr>
          <a:xfrm>
            <a:off x="870584" y="4332703"/>
            <a:ext cx="10450829" cy="1551405"/>
          </a:xfrm>
          <a:prstGeom prst="rect">
            <a:avLst/>
          </a:prstGeom>
          <a:solidFill>
            <a:schemeClr val="tx1">
              <a:lumMod val="50000"/>
              <a:alpha val="84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8000" b="1" dirty="0">
                <a:solidFill>
                  <a:srgbClr val="FFC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適合嗎</a:t>
            </a:r>
            <a:r>
              <a:rPr lang="en-US" altLang="zh-TW" sz="8000" b="1" dirty="0">
                <a:solidFill>
                  <a:srgbClr val="FFC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endParaRPr lang="zh-TW" altLang="en-US" sz="8000" b="1" dirty="0">
              <a:solidFill>
                <a:srgbClr val="FFC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6118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D87E7976-EE43-7B91-5178-84CB0F4E17F7}"/>
              </a:ext>
            </a:extLst>
          </p:cNvPr>
          <p:cNvSpPr/>
          <p:nvPr/>
        </p:nvSpPr>
        <p:spPr>
          <a:xfrm>
            <a:off x="491288" y="5835314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2D5D2711-F20E-88E4-9CBA-12B862811C97}"/>
              </a:ext>
            </a:extLst>
          </p:cNvPr>
          <p:cNvSpPr/>
          <p:nvPr/>
        </p:nvSpPr>
        <p:spPr>
          <a:xfrm>
            <a:off x="491288" y="5077325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AB620544-2FD3-5C75-DC47-440071566385}"/>
              </a:ext>
            </a:extLst>
          </p:cNvPr>
          <p:cNvSpPr/>
          <p:nvPr/>
        </p:nvSpPr>
        <p:spPr>
          <a:xfrm>
            <a:off x="491288" y="4319336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3F</a:t>
            </a:r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F7AE7EF1-588A-F766-02FE-2AC6D3E8273E}"/>
              </a:ext>
            </a:extLst>
          </p:cNvPr>
          <p:cNvSpPr/>
          <p:nvPr/>
        </p:nvSpPr>
        <p:spPr>
          <a:xfrm>
            <a:off x="491288" y="3561347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4F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0F7EC54E-4BC5-A923-CBE8-2E4D086E7546}"/>
              </a:ext>
            </a:extLst>
          </p:cNvPr>
          <p:cNvSpPr/>
          <p:nvPr/>
        </p:nvSpPr>
        <p:spPr>
          <a:xfrm>
            <a:off x="491288" y="2803358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5F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4060DE5-0D0A-70C4-6909-F750703645D1}"/>
              </a:ext>
            </a:extLst>
          </p:cNvPr>
          <p:cNvSpPr/>
          <p:nvPr/>
        </p:nvSpPr>
        <p:spPr>
          <a:xfrm>
            <a:off x="491288" y="2045369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6F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409A31E6-8464-F702-3B82-77228A5BB4DC}"/>
              </a:ext>
            </a:extLst>
          </p:cNvPr>
          <p:cNvSpPr/>
          <p:nvPr/>
        </p:nvSpPr>
        <p:spPr>
          <a:xfrm>
            <a:off x="491288" y="1377615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7F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D75061B8-F710-CA0B-080F-1CD601DC22C2}"/>
              </a:ext>
            </a:extLst>
          </p:cNvPr>
          <p:cNvSpPr/>
          <p:nvPr/>
        </p:nvSpPr>
        <p:spPr>
          <a:xfrm>
            <a:off x="491288" y="619626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8F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1" name="內容版面配置區 2">
            <a:extLst>
              <a:ext uri="{FF2B5EF4-FFF2-40B4-BE49-F238E27FC236}">
                <a16:creationId xmlns:a16="http://schemas.microsoft.com/office/drawing/2014/main" id="{EC3A14B1-3534-9920-C673-6B53072F2F93}"/>
              </a:ext>
            </a:extLst>
          </p:cNvPr>
          <p:cNvSpPr txBox="1">
            <a:spLocks/>
          </p:cNvSpPr>
          <p:nvPr/>
        </p:nvSpPr>
        <p:spPr>
          <a:xfrm>
            <a:off x="3994484" y="2123572"/>
            <a:ext cx="8307805" cy="495099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7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樓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RC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8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樓鐵皮加蓋、地下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層樓建物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2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4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5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7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樓隔成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間套房，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0" indent="0">
              <a:buNone/>
            </a:pP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  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8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樓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5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間，共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41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間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2" name="標題 1">
            <a:extLst>
              <a:ext uri="{FF2B5EF4-FFF2-40B4-BE49-F238E27FC236}">
                <a16:creationId xmlns:a16="http://schemas.microsoft.com/office/drawing/2014/main" id="{9C7DCC62-2B6A-ACB1-3F91-473630C1F106}"/>
              </a:ext>
            </a:extLst>
          </p:cNvPr>
          <p:cNvSpPr txBox="1">
            <a:spLocks/>
          </p:cNvSpPr>
          <p:nvPr/>
        </p:nvSpPr>
        <p:spPr>
          <a:xfrm>
            <a:off x="4088731" y="619626"/>
            <a:ext cx="6258427" cy="89033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r>
              <a:rPr lang="zh-TW" altLang="en-US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建築物樣態</a:t>
            </a:r>
            <a:endParaRPr lang="en-US" altLang="zh-TW" sz="48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zh-TW" altLang="en-US" sz="48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1B46B317-5D95-BDD6-E09C-35A58FD6B7A7}"/>
              </a:ext>
            </a:extLst>
          </p:cNvPr>
          <p:cNvCxnSpPr>
            <a:cxnSpLocks/>
          </p:cNvCxnSpPr>
          <p:nvPr/>
        </p:nvCxnSpPr>
        <p:spPr>
          <a:xfrm>
            <a:off x="4088731" y="1377615"/>
            <a:ext cx="4489785" cy="0"/>
          </a:xfrm>
          <a:prstGeom prst="line">
            <a:avLst/>
          </a:prstGeom>
          <a:ln w="38100" cmpd="sng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423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3DB66BD-8CEA-BDE4-B471-598534329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基本資料</a:t>
            </a:r>
            <a:r>
              <a:rPr lang="en-US" altLang="zh-TW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-</a:t>
            </a:r>
            <a:r>
              <a:rPr lang="zh-TW" altLang="en-US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時間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4EA08E9-1DBE-9361-4FE5-7EFE00307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600200"/>
            <a:ext cx="8857247" cy="4451684"/>
          </a:xfrm>
        </p:spPr>
        <p:txBody>
          <a:bodyPr>
            <a:normAutofit/>
          </a:bodyPr>
          <a:lstStyle/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一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報    案：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111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年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月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日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時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29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分。</a:t>
            </a:r>
          </a:p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二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到    達：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111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年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月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日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時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34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分。</a:t>
            </a:r>
          </a:p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三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控    制：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111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年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月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日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18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時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26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分。</a:t>
            </a:r>
          </a:p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四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撲    滅：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111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年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月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日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22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時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09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分。</a:t>
            </a:r>
          </a:p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五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殘火處理：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111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年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月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07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日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02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時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35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分。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35948E8C-2B4C-BD48-5098-5B8233ED7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05" t="16190" r="24327" b="52540"/>
          <a:stretch/>
        </p:blipFill>
        <p:spPr>
          <a:xfrm>
            <a:off x="10116274" y="4977002"/>
            <a:ext cx="1938616" cy="1792993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7D5F19A7-C017-D3DD-49AE-60013EE01ED8}"/>
              </a:ext>
            </a:extLst>
          </p:cNvPr>
          <p:cNvSpPr/>
          <p:nvPr/>
        </p:nvSpPr>
        <p:spPr>
          <a:xfrm>
            <a:off x="950773" y="4531978"/>
            <a:ext cx="1938616" cy="193708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4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16:45</a:t>
            </a:r>
          </a:p>
          <a:p>
            <a:pPr algn="ctr"/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樓</a:t>
            </a:r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人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C5DE179-A23E-91B3-25B7-D27053792FD5}"/>
              </a:ext>
            </a:extLst>
          </p:cNvPr>
          <p:cNvSpPr/>
          <p:nvPr/>
        </p:nvSpPr>
        <p:spPr>
          <a:xfrm>
            <a:off x="3268857" y="4568073"/>
            <a:ext cx="1938616" cy="193708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4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16:51</a:t>
            </a:r>
          </a:p>
          <a:p>
            <a:pPr algn="ctr"/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6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樓</a:t>
            </a:r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人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08742CEF-2398-DAB0-6B8C-7D7FF37FF2BD}"/>
              </a:ext>
            </a:extLst>
          </p:cNvPr>
          <p:cNvSpPr/>
          <p:nvPr/>
        </p:nvSpPr>
        <p:spPr>
          <a:xfrm>
            <a:off x="5586941" y="4568073"/>
            <a:ext cx="1938616" cy="193708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4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17:27</a:t>
            </a:r>
          </a:p>
          <a:p>
            <a:pPr algn="ctr"/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6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樓</a:t>
            </a:r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人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E8A42F28-68DF-0BF0-4566-08456A5D5D7A}"/>
              </a:ext>
            </a:extLst>
          </p:cNvPr>
          <p:cNvSpPr/>
          <p:nvPr/>
        </p:nvSpPr>
        <p:spPr>
          <a:xfrm>
            <a:off x="7814175" y="4580104"/>
            <a:ext cx="1938616" cy="193708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4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18:45</a:t>
            </a:r>
          </a:p>
          <a:p>
            <a:pPr algn="ctr"/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樓</a:t>
            </a:r>
            <a:r>
              <a:rPr lang="en-US" altLang="zh-TW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</a:t>
            </a:r>
            <a:r>
              <a:rPr lang="zh-TW" altLang="en-US" sz="40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人</a:t>
            </a:r>
          </a:p>
        </p:txBody>
      </p:sp>
    </p:spTree>
    <p:extLst>
      <p:ext uri="{BB962C8B-B14F-4D97-AF65-F5344CB8AC3E}">
        <p14:creationId xmlns:p14="http://schemas.microsoft.com/office/powerpoint/2010/main" val="300531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EB174F42-80F3-7ACF-2947-5214343C522C}"/>
              </a:ext>
            </a:extLst>
          </p:cNvPr>
          <p:cNvSpPr/>
          <p:nvPr/>
        </p:nvSpPr>
        <p:spPr>
          <a:xfrm>
            <a:off x="491288" y="5835314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211DC793-0A7C-0F01-013C-AA89D9D0D992}"/>
              </a:ext>
            </a:extLst>
          </p:cNvPr>
          <p:cNvSpPr/>
          <p:nvPr/>
        </p:nvSpPr>
        <p:spPr>
          <a:xfrm>
            <a:off x="491288" y="5077325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6009165B-3DC0-6B44-DA40-4DD4D9BB797B}"/>
              </a:ext>
            </a:extLst>
          </p:cNvPr>
          <p:cNvSpPr/>
          <p:nvPr/>
        </p:nvSpPr>
        <p:spPr>
          <a:xfrm>
            <a:off x="491288" y="4319336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3F</a:t>
            </a:r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8E70D7FE-8B56-AC06-01FC-90C2A405E5CD}"/>
              </a:ext>
            </a:extLst>
          </p:cNvPr>
          <p:cNvSpPr/>
          <p:nvPr/>
        </p:nvSpPr>
        <p:spPr>
          <a:xfrm>
            <a:off x="491288" y="3561347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4F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FB0EB3D4-3592-AB83-1384-71EB862E91CD}"/>
              </a:ext>
            </a:extLst>
          </p:cNvPr>
          <p:cNvSpPr/>
          <p:nvPr/>
        </p:nvSpPr>
        <p:spPr>
          <a:xfrm>
            <a:off x="491288" y="2803358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5F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8B33617B-B19A-C03B-2A6C-A47C962358A4}"/>
              </a:ext>
            </a:extLst>
          </p:cNvPr>
          <p:cNvSpPr/>
          <p:nvPr/>
        </p:nvSpPr>
        <p:spPr>
          <a:xfrm>
            <a:off x="491288" y="2045369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6F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930E46D1-DAC6-16D6-C709-5DBF973468C1}"/>
              </a:ext>
            </a:extLst>
          </p:cNvPr>
          <p:cNvSpPr/>
          <p:nvPr/>
        </p:nvSpPr>
        <p:spPr>
          <a:xfrm>
            <a:off x="491288" y="1377615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7F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917E767D-33E4-E2EA-D9DD-1D758E13D58A}"/>
              </a:ext>
            </a:extLst>
          </p:cNvPr>
          <p:cNvSpPr/>
          <p:nvPr/>
        </p:nvSpPr>
        <p:spPr>
          <a:xfrm>
            <a:off x="491288" y="619626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8F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8F8126C6-704F-AA2F-6E77-8B62A843988C}"/>
              </a:ext>
            </a:extLst>
          </p:cNvPr>
          <p:cNvCxnSpPr>
            <a:cxnSpLocks/>
          </p:cNvCxnSpPr>
          <p:nvPr/>
        </p:nvCxnSpPr>
        <p:spPr>
          <a:xfrm>
            <a:off x="4881573" y="1377615"/>
            <a:ext cx="3925543" cy="0"/>
          </a:xfrm>
          <a:prstGeom prst="line">
            <a:avLst/>
          </a:prstGeom>
          <a:ln w="38100" cmpd="sng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標題 1">
            <a:extLst>
              <a:ext uri="{FF2B5EF4-FFF2-40B4-BE49-F238E27FC236}">
                <a16:creationId xmlns:a16="http://schemas.microsoft.com/office/drawing/2014/main" id="{243494F7-9EDC-F8F7-7B80-39EA1EF5AEA0}"/>
              </a:ext>
            </a:extLst>
          </p:cNvPr>
          <p:cNvSpPr txBox="1">
            <a:spLocks/>
          </p:cNvSpPr>
          <p:nvPr/>
        </p:nvSpPr>
        <p:spPr>
          <a:xfrm>
            <a:off x="4881573" y="450140"/>
            <a:ext cx="4990341" cy="927475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r>
              <a:rPr lang="zh-TW" altLang="en-US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傷亡情況</a:t>
            </a:r>
            <a:r>
              <a:rPr lang="en-US" altLang="zh-TW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-</a:t>
            </a:r>
            <a:r>
              <a:rPr lang="zh-TW" altLang="en-US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死亡</a:t>
            </a:r>
          </a:p>
        </p:txBody>
      </p:sp>
      <p:sp>
        <p:nvSpPr>
          <p:cNvPr id="15" name="內容版面配置區 2">
            <a:extLst>
              <a:ext uri="{FF2B5EF4-FFF2-40B4-BE49-F238E27FC236}">
                <a16:creationId xmlns:a16="http://schemas.microsoft.com/office/drawing/2014/main" id="{48061F41-26B7-341B-16C8-0FE131150F7F}"/>
              </a:ext>
            </a:extLst>
          </p:cNvPr>
          <p:cNvSpPr txBox="1">
            <a:spLocks/>
          </p:cNvSpPr>
          <p:nvPr/>
        </p:nvSpPr>
        <p:spPr>
          <a:xfrm>
            <a:off x="4241133" y="4430618"/>
            <a:ext cx="7459579" cy="6617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305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室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歲女趴在浴室洗手台下方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1" name="內容版面配置區 2">
            <a:extLst>
              <a:ext uri="{FF2B5EF4-FFF2-40B4-BE49-F238E27FC236}">
                <a16:creationId xmlns:a16="http://schemas.microsoft.com/office/drawing/2014/main" id="{A7B4009E-EC13-3811-EE89-23E9BB273222}"/>
              </a:ext>
            </a:extLst>
          </p:cNvPr>
          <p:cNvSpPr txBox="1">
            <a:spLocks/>
          </p:cNvSpPr>
          <p:nvPr/>
        </p:nvSpPr>
        <p:spPr>
          <a:xfrm>
            <a:off x="4241133" y="2135604"/>
            <a:ext cx="7459579" cy="66173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705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室，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42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歲男，趴在浴室門口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3" name="內容版面配置區 2">
            <a:extLst>
              <a:ext uri="{FF2B5EF4-FFF2-40B4-BE49-F238E27FC236}">
                <a16:creationId xmlns:a16="http://schemas.microsoft.com/office/drawing/2014/main" id="{E511D861-598B-515F-FD3B-D1D23A287971}"/>
              </a:ext>
            </a:extLst>
          </p:cNvPr>
          <p:cNvSpPr txBox="1">
            <a:spLocks/>
          </p:cNvSpPr>
          <p:nvPr/>
        </p:nvSpPr>
        <p:spPr>
          <a:xfrm>
            <a:off x="4241132" y="3016907"/>
            <a:ext cx="7459579" cy="61561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605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室，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43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歲男，牆與床間地板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4" name="箭號: 向右 13">
            <a:extLst>
              <a:ext uri="{FF2B5EF4-FFF2-40B4-BE49-F238E27FC236}">
                <a16:creationId xmlns:a16="http://schemas.microsoft.com/office/drawing/2014/main" id="{B1F7F321-DA6A-F041-A284-C38CE852661F}"/>
              </a:ext>
            </a:extLst>
          </p:cNvPr>
          <p:cNvSpPr/>
          <p:nvPr/>
        </p:nvSpPr>
        <p:spPr>
          <a:xfrm>
            <a:off x="3424990" y="2270959"/>
            <a:ext cx="673768" cy="306808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16" name="箭號: 向右 15">
            <a:extLst>
              <a:ext uri="{FF2B5EF4-FFF2-40B4-BE49-F238E27FC236}">
                <a16:creationId xmlns:a16="http://schemas.microsoft.com/office/drawing/2014/main" id="{8D1038EF-56D8-4751-177E-5E2BBC9DD042}"/>
              </a:ext>
            </a:extLst>
          </p:cNvPr>
          <p:cNvSpPr/>
          <p:nvPr/>
        </p:nvSpPr>
        <p:spPr>
          <a:xfrm>
            <a:off x="3424990" y="3112165"/>
            <a:ext cx="673768" cy="306808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箭號: 向右 16">
            <a:extLst>
              <a:ext uri="{FF2B5EF4-FFF2-40B4-BE49-F238E27FC236}">
                <a16:creationId xmlns:a16="http://schemas.microsoft.com/office/drawing/2014/main" id="{284E4611-6A4C-092B-45C6-7D3A17DCC9E3}"/>
              </a:ext>
            </a:extLst>
          </p:cNvPr>
          <p:cNvSpPr/>
          <p:nvPr/>
        </p:nvSpPr>
        <p:spPr>
          <a:xfrm>
            <a:off x="3424990" y="4608082"/>
            <a:ext cx="673768" cy="306808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92F16AD2-9D87-10AD-EFF5-9A858DDD69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754" r="6345" b="14912"/>
          <a:stretch/>
        </p:blipFill>
        <p:spPr>
          <a:xfrm rot="16200000">
            <a:off x="2513247" y="4407377"/>
            <a:ext cx="348937" cy="666088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0AB95C40-0539-36A1-875A-9F616A917D9E}"/>
              </a:ext>
            </a:extLst>
          </p:cNvPr>
          <p:cNvPicPr preferRelativeResize="0"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58" r="31696" b="14912"/>
          <a:stretch/>
        </p:blipFill>
        <p:spPr>
          <a:xfrm rot="16200000" flipH="1">
            <a:off x="2422966" y="2911372"/>
            <a:ext cx="349200" cy="666000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7BEE35A3-5C5E-C48D-1407-F0F63E17ACB3}"/>
              </a:ext>
            </a:extLst>
          </p:cNvPr>
          <p:cNvPicPr preferRelativeResize="0"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58" r="31696" b="14912"/>
          <a:stretch/>
        </p:blipFill>
        <p:spPr>
          <a:xfrm rot="16200000" flipH="1">
            <a:off x="2422966" y="2133472"/>
            <a:ext cx="349200" cy="66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89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08B6B4E3-2B5D-C471-281A-4A15537E9445}"/>
              </a:ext>
            </a:extLst>
          </p:cNvPr>
          <p:cNvSpPr/>
          <p:nvPr/>
        </p:nvSpPr>
        <p:spPr>
          <a:xfrm>
            <a:off x="491288" y="5835314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1F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8008088E-5D6C-6380-966C-52F429F8B609}"/>
              </a:ext>
            </a:extLst>
          </p:cNvPr>
          <p:cNvSpPr/>
          <p:nvPr/>
        </p:nvSpPr>
        <p:spPr>
          <a:xfrm>
            <a:off x="491288" y="5077325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E3EDE58-21F2-853D-C564-51F7969AE721}"/>
              </a:ext>
            </a:extLst>
          </p:cNvPr>
          <p:cNvSpPr/>
          <p:nvPr/>
        </p:nvSpPr>
        <p:spPr>
          <a:xfrm>
            <a:off x="491288" y="4319336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3F</a:t>
            </a:r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D56CB714-8140-BEF1-8A57-9E57D98C9348}"/>
              </a:ext>
            </a:extLst>
          </p:cNvPr>
          <p:cNvSpPr/>
          <p:nvPr/>
        </p:nvSpPr>
        <p:spPr>
          <a:xfrm>
            <a:off x="491288" y="3561347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4F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BA31ACCF-1EBC-0D36-F209-F08D7CD86447}"/>
              </a:ext>
            </a:extLst>
          </p:cNvPr>
          <p:cNvSpPr/>
          <p:nvPr/>
        </p:nvSpPr>
        <p:spPr>
          <a:xfrm>
            <a:off x="491288" y="2803358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5F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E03A13AB-A59E-960E-8CC5-B5F0F34D575E}"/>
              </a:ext>
            </a:extLst>
          </p:cNvPr>
          <p:cNvSpPr/>
          <p:nvPr/>
        </p:nvSpPr>
        <p:spPr>
          <a:xfrm>
            <a:off x="491288" y="2045369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6F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D586C337-4A0D-BD0B-D81A-36B28F6D80E9}"/>
              </a:ext>
            </a:extLst>
          </p:cNvPr>
          <p:cNvSpPr/>
          <p:nvPr/>
        </p:nvSpPr>
        <p:spPr>
          <a:xfrm>
            <a:off x="491288" y="1377615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7F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E7A584E1-7AEB-7067-6E4D-794A4FBB1E59}"/>
              </a:ext>
            </a:extLst>
          </p:cNvPr>
          <p:cNvSpPr/>
          <p:nvPr/>
        </p:nvSpPr>
        <p:spPr>
          <a:xfrm>
            <a:off x="491288" y="619626"/>
            <a:ext cx="2610853" cy="7579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3600" dirty="0">
                <a:solidFill>
                  <a:schemeClr val="tx2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8F</a:t>
            </a:r>
            <a:endParaRPr lang="zh-TW" altLang="en-US" sz="3600" dirty="0">
              <a:solidFill>
                <a:schemeClr val="tx2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內容版面配置區 2">
            <a:extLst>
              <a:ext uri="{FF2B5EF4-FFF2-40B4-BE49-F238E27FC236}">
                <a16:creationId xmlns:a16="http://schemas.microsoft.com/office/drawing/2014/main" id="{1AE45383-DC0D-D418-3AE7-5D2408932326}"/>
              </a:ext>
            </a:extLst>
          </p:cNvPr>
          <p:cNvSpPr txBox="1">
            <a:spLocks/>
          </p:cNvSpPr>
          <p:nvPr/>
        </p:nvSpPr>
        <p:spPr>
          <a:xfrm>
            <a:off x="4241132" y="715878"/>
            <a:ext cx="7459579" cy="6617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901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室，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62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歲女仰躺房內</a:t>
            </a:r>
          </a:p>
        </p:txBody>
      </p:sp>
      <p:sp>
        <p:nvSpPr>
          <p:cNvPr id="11" name="內容版面配置區 2">
            <a:extLst>
              <a:ext uri="{FF2B5EF4-FFF2-40B4-BE49-F238E27FC236}">
                <a16:creationId xmlns:a16="http://schemas.microsoft.com/office/drawing/2014/main" id="{5A03ADB7-BEC2-65CF-F0EA-68D952B4BE51}"/>
              </a:ext>
            </a:extLst>
          </p:cNvPr>
          <p:cNvSpPr txBox="1">
            <a:spLocks/>
          </p:cNvSpPr>
          <p:nvPr/>
        </p:nvSpPr>
        <p:spPr>
          <a:xfrm>
            <a:off x="4241131" y="1473868"/>
            <a:ext cx="7459579" cy="66173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805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室，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63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歲男仰躺在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樓電梯前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2" name="內容版面配置區 2">
            <a:extLst>
              <a:ext uri="{FF2B5EF4-FFF2-40B4-BE49-F238E27FC236}">
                <a16:creationId xmlns:a16="http://schemas.microsoft.com/office/drawing/2014/main" id="{421C53D4-B309-848A-FE78-2F9679504F70}"/>
              </a:ext>
            </a:extLst>
          </p:cNvPr>
          <p:cNvSpPr txBox="1">
            <a:spLocks/>
          </p:cNvSpPr>
          <p:nvPr/>
        </p:nvSpPr>
        <p:spPr>
          <a:xfrm>
            <a:off x="4241131" y="2231857"/>
            <a:ext cx="7459579" cy="61561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9pPr>
          </a:lstStyle>
          <a:p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806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室，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64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歲女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7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樓電梯口</a:t>
            </a:r>
            <a:endParaRPr lang="en-US" altLang="zh-TW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3" name="箭號: 向右 12">
            <a:extLst>
              <a:ext uri="{FF2B5EF4-FFF2-40B4-BE49-F238E27FC236}">
                <a16:creationId xmlns:a16="http://schemas.microsoft.com/office/drawing/2014/main" id="{D12B1AA1-6E10-1010-84CE-30C77084E7BD}"/>
              </a:ext>
            </a:extLst>
          </p:cNvPr>
          <p:cNvSpPr/>
          <p:nvPr/>
        </p:nvSpPr>
        <p:spPr>
          <a:xfrm>
            <a:off x="3424990" y="1603205"/>
            <a:ext cx="673768" cy="306808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14" name="箭號: 向右 13">
            <a:extLst>
              <a:ext uri="{FF2B5EF4-FFF2-40B4-BE49-F238E27FC236}">
                <a16:creationId xmlns:a16="http://schemas.microsoft.com/office/drawing/2014/main" id="{E7AD6844-8818-38A4-4A81-6276E7FB7F3B}"/>
              </a:ext>
            </a:extLst>
          </p:cNvPr>
          <p:cNvSpPr/>
          <p:nvPr/>
        </p:nvSpPr>
        <p:spPr>
          <a:xfrm rot="2174998">
            <a:off x="3356865" y="2061887"/>
            <a:ext cx="810016" cy="339940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箭號: 向右 14">
            <a:extLst>
              <a:ext uri="{FF2B5EF4-FFF2-40B4-BE49-F238E27FC236}">
                <a16:creationId xmlns:a16="http://schemas.microsoft.com/office/drawing/2014/main" id="{B277E7B8-6D78-724D-BB78-FAE8D7F06EAC}"/>
              </a:ext>
            </a:extLst>
          </p:cNvPr>
          <p:cNvSpPr/>
          <p:nvPr/>
        </p:nvSpPr>
        <p:spPr>
          <a:xfrm>
            <a:off x="3424990" y="845216"/>
            <a:ext cx="673768" cy="306808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1" name="圖片 20">
            <a:extLst>
              <a:ext uri="{FF2B5EF4-FFF2-40B4-BE49-F238E27FC236}">
                <a16:creationId xmlns:a16="http://schemas.microsoft.com/office/drawing/2014/main" id="{39CEE1F5-AD42-F52E-F8B3-63DE9D1C538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754" r="6345" b="14912"/>
          <a:stretch/>
        </p:blipFill>
        <p:spPr>
          <a:xfrm rot="16200000">
            <a:off x="2423010" y="686640"/>
            <a:ext cx="348937" cy="666088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8F29A84A-6BBC-00A0-EA7C-E4A79F48B1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754" r="6345" b="14912"/>
          <a:stretch/>
        </p:blipFill>
        <p:spPr>
          <a:xfrm rot="16200000">
            <a:off x="2449076" y="1576968"/>
            <a:ext cx="348937" cy="666088"/>
          </a:xfrm>
          <a:prstGeom prst="rect">
            <a:avLst/>
          </a:prstGeom>
        </p:spPr>
      </p:pic>
      <p:pic>
        <p:nvPicPr>
          <p:cNvPr id="25" name="圖片 24">
            <a:extLst>
              <a:ext uri="{FF2B5EF4-FFF2-40B4-BE49-F238E27FC236}">
                <a16:creationId xmlns:a16="http://schemas.microsoft.com/office/drawing/2014/main" id="{24F1A60C-D77B-B144-400F-5C72CC5F49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58" r="31696" b="14912"/>
          <a:stretch/>
        </p:blipFill>
        <p:spPr>
          <a:xfrm rot="16200000" flipH="1">
            <a:off x="2475327" y="1234803"/>
            <a:ext cx="296321" cy="666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84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3CEA24-E902-0A7C-EE45-2671B3B1A9E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44415" y="4660220"/>
            <a:ext cx="7303169" cy="1886957"/>
          </a:xfrm>
        </p:spPr>
        <p:txBody>
          <a:bodyPr anchor="ctr">
            <a:normAutofit/>
          </a:bodyPr>
          <a:lstStyle/>
          <a:p>
            <a:pPr algn="ctr"/>
            <a:r>
              <a:rPr lang="zh-TW" altLang="en-US" sz="6000" b="1" dirty="0"/>
              <a:t>造成嚴重火災的原因</a:t>
            </a:r>
            <a:r>
              <a:rPr lang="en-US" altLang="zh-TW" sz="6000" b="1" dirty="0"/>
              <a:t>?</a:t>
            </a:r>
            <a:endParaRPr lang="zh-TW" altLang="en-US" sz="6000" b="1" dirty="0"/>
          </a:p>
        </p:txBody>
      </p: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B07444BC-FA2F-8C53-E349-190C6FD54FDA}"/>
              </a:ext>
            </a:extLst>
          </p:cNvPr>
          <p:cNvCxnSpPr>
            <a:cxnSpLocks/>
          </p:cNvCxnSpPr>
          <p:nvPr/>
        </p:nvCxnSpPr>
        <p:spPr>
          <a:xfrm>
            <a:off x="1045029" y="4310743"/>
            <a:ext cx="10450285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圖片 2">
            <a:extLst>
              <a:ext uri="{FF2B5EF4-FFF2-40B4-BE49-F238E27FC236}">
                <a16:creationId xmlns:a16="http://schemas.microsoft.com/office/drawing/2014/main" id="{95392CC0-6257-CC92-A3DE-2378809A39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362612"/>
            <a:ext cx="2392551" cy="2369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24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A1AC8-1E13-4B30-91F1-CBE1F9E631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3CC35176-7970-C950-9AB6-68BE8864CCA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3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比起做些什麼才</a:t>
            </a:r>
            <a:endParaRPr lang="en-US" altLang="zh-TW" sz="1300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26900" b="1" dirty="0">
                <a:solidFill>
                  <a:schemeClr val="bg2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安全</a:t>
            </a:r>
            <a:endParaRPr lang="zh-TW" altLang="en-US" sz="13000" b="1" dirty="0">
              <a:solidFill>
                <a:schemeClr val="bg2">
                  <a:lumMod val="5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8379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0D4C2-53A6-0E86-201F-639903F5F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A910E751-E692-67D4-1ED6-EE8647899A6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3000" b="1" dirty="0">
                <a:solidFill>
                  <a:schemeClr val="bg2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不要做什麼</a:t>
            </a:r>
            <a:endParaRPr lang="en-US" altLang="zh-TW" sz="13000" b="1" dirty="0">
              <a:solidFill>
                <a:schemeClr val="bg2">
                  <a:lumMod val="5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269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更重要</a:t>
            </a:r>
          </a:p>
        </p:txBody>
      </p:sp>
    </p:spTree>
    <p:extLst>
      <p:ext uri="{BB962C8B-B14F-4D97-AF65-F5344CB8AC3E}">
        <p14:creationId xmlns:p14="http://schemas.microsoft.com/office/powerpoint/2010/main" val="151790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CA0D7A22-EE1E-70CE-7753-41A267A415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33"/>
          <a:stretch/>
        </p:blipFill>
        <p:spPr>
          <a:xfrm>
            <a:off x="0" y="-1332036"/>
            <a:ext cx="12192000" cy="8190036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0A811402-0A5E-3CEF-FDE3-9BCB8EB7A57F}"/>
              </a:ext>
            </a:extLst>
          </p:cNvPr>
          <p:cNvSpPr/>
          <p:nvPr/>
        </p:nvSpPr>
        <p:spPr>
          <a:xfrm>
            <a:off x="700644" y="386885"/>
            <a:ext cx="3293684" cy="1479884"/>
          </a:xfrm>
          <a:prstGeom prst="rect">
            <a:avLst/>
          </a:prstGeom>
          <a:solidFill>
            <a:srgbClr val="55110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6000" b="1" dirty="0"/>
              <a:t>堆滿雜物</a:t>
            </a:r>
          </a:p>
        </p:txBody>
      </p:sp>
    </p:spTree>
    <p:extLst>
      <p:ext uri="{BB962C8B-B14F-4D97-AF65-F5344CB8AC3E}">
        <p14:creationId xmlns:p14="http://schemas.microsoft.com/office/powerpoint/2010/main" val="332867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83F5141-3FC5-8A8D-65FB-2384894062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45"/>
          <a:stretch/>
        </p:blipFill>
        <p:spPr>
          <a:xfrm>
            <a:off x="9018" y="-5080"/>
            <a:ext cx="13804404" cy="6863080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E9ACE836-EE79-E954-9B8E-BC55CDBE2ADD}"/>
              </a:ext>
            </a:extLst>
          </p:cNvPr>
          <p:cNvSpPr/>
          <p:nvPr/>
        </p:nvSpPr>
        <p:spPr>
          <a:xfrm>
            <a:off x="700644" y="386885"/>
            <a:ext cx="3293684" cy="1479884"/>
          </a:xfrm>
          <a:prstGeom prst="rect">
            <a:avLst/>
          </a:prstGeom>
          <a:solidFill>
            <a:srgbClr val="55110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6000" b="1" dirty="0"/>
              <a:t>堆滿雜物</a:t>
            </a:r>
          </a:p>
        </p:txBody>
      </p:sp>
    </p:spTree>
    <p:extLst>
      <p:ext uri="{BB962C8B-B14F-4D97-AF65-F5344CB8AC3E}">
        <p14:creationId xmlns:p14="http://schemas.microsoft.com/office/powerpoint/2010/main" val="2483761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DF80ADCF-A0CD-2F97-4BF7-8CC0B6ABF7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rcRect t="36767"/>
          <a:stretch/>
        </p:blipFill>
        <p:spPr>
          <a:xfrm>
            <a:off x="0" y="-2196935"/>
            <a:ext cx="12192000" cy="10276114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038DD65C-D01C-4B42-1CF1-C522A5B912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2641" y="0"/>
            <a:ext cx="5146717" cy="6858000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472BCA6B-A4D8-476F-A989-FB040BD902E9}"/>
              </a:ext>
            </a:extLst>
          </p:cNvPr>
          <p:cNvSpPr/>
          <p:nvPr/>
        </p:nvSpPr>
        <p:spPr>
          <a:xfrm>
            <a:off x="114479" y="398761"/>
            <a:ext cx="3293684" cy="1479884"/>
          </a:xfrm>
          <a:prstGeom prst="rect">
            <a:avLst/>
          </a:prstGeom>
          <a:solidFill>
            <a:srgbClr val="55110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6000" b="1" dirty="0"/>
              <a:t>堆滿雜物</a:t>
            </a:r>
          </a:p>
        </p:txBody>
      </p:sp>
    </p:spTree>
    <p:extLst>
      <p:ext uri="{BB962C8B-B14F-4D97-AF65-F5344CB8AC3E}">
        <p14:creationId xmlns:p14="http://schemas.microsoft.com/office/powerpoint/2010/main" val="51866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6987074-E123-4B0C-8703-295709218B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88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違法隔間</a:t>
            </a:r>
            <a:endParaRPr lang="en-US" altLang="zh-TW" sz="8800" b="1" dirty="0">
              <a:solidFill>
                <a:srgbClr val="FFFF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88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裝修易燃</a:t>
            </a:r>
            <a:endParaRPr lang="en-US" altLang="zh-TW" sz="880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88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用電超載</a:t>
            </a:r>
            <a:endParaRPr lang="en-US" altLang="zh-TW" sz="8800" b="1" dirty="0">
              <a:solidFill>
                <a:srgbClr val="FFFF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88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出入複雜</a:t>
            </a:r>
            <a:endParaRPr lang="en-US" altLang="zh-TW" sz="880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8800" b="1" dirty="0">
                <a:solidFill>
                  <a:schemeClr val="bg2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消防設備</a:t>
            </a:r>
          </a:p>
        </p:txBody>
      </p:sp>
      <p:sp>
        <p:nvSpPr>
          <p:cNvPr id="2" name="星形: 六角 1">
            <a:extLst>
              <a:ext uri="{FF2B5EF4-FFF2-40B4-BE49-F238E27FC236}">
                <a16:creationId xmlns:a16="http://schemas.microsoft.com/office/drawing/2014/main" id="{A48C2D27-1E95-CDA3-2724-094765470808}"/>
              </a:ext>
            </a:extLst>
          </p:cNvPr>
          <p:cNvSpPr/>
          <p:nvPr/>
        </p:nvSpPr>
        <p:spPr>
          <a:xfrm>
            <a:off x="2879678" y="368488"/>
            <a:ext cx="764275" cy="777923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bg2">
                    <a:lumMod val="50000"/>
                  </a:schemeClr>
                </a:solidFill>
              </a:ln>
            </a:endParaRPr>
          </a:p>
        </p:txBody>
      </p:sp>
      <p:sp>
        <p:nvSpPr>
          <p:cNvPr id="3" name="星形: 六角 2">
            <a:extLst>
              <a:ext uri="{FF2B5EF4-FFF2-40B4-BE49-F238E27FC236}">
                <a16:creationId xmlns:a16="http://schemas.microsoft.com/office/drawing/2014/main" id="{79760BD8-08C2-2A1A-B27F-F907046B3004}"/>
              </a:ext>
            </a:extLst>
          </p:cNvPr>
          <p:cNvSpPr/>
          <p:nvPr/>
        </p:nvSpPr>
        <p:spPr>
          <a:xfrm>
            <a:off x="2879678" y="3040038"/>
            <a:ext cx="764275" cy="777923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bg2">
                    <a:lumMod val="50000"/>
                  </a:schemeClr>
                </a:solidFill>
              </a:ln>
            </a:endParaRPr>
          </a:p>
        </p:txBody>
      </p:sp>
      <p:sp>
        <p:nvSpPr>
          <p:cNvPr id="5" name="星形: 六角 4">
            <a:extLst>
              <a:ext uri="{FF2B5EF4-FFF2-40B4-BE49-F238E27FC236}">
                <a16:creationId xmlns:a16="http://schemas.microsoft.com/office/drawing/2014/main" id="{863C7B0C-F668-5A0E-A8F2-DDBB89BDD6AC}"/>
              </a:ext>
            </a:extLst>
          </p:cNvPr>
          <p:cNvSpPr/>
          <p:nvPr/>
        </p:nvSpPr>
        <p:spPr>
          <a:xfrm>
            <a:off x="2879677" y="5711589"/>
            <a:ext cx="764275" cy="777923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bg2">
                    <a:lumMod val="50000"/>
                  </a:schemeClr>
                </a:solidFill>
              </a:ln>
            </a:endParaRPr>
          </a:p>
        </p:txBody>
      </p:sp>
      <p:sp>
        <p:nvSpPr>
          <p:cNvPr id="6" name="星形: 六角 5">
            <a:extLst>
              <a:ext uri="{FF2B5EF4-FFF2-40B4-BE49-F238E27FC236}">
                <a16:creationId xmlns:a16="http://schemas.microsoft.com/office/drawing/2014/main" id="{D345424F-F839-AAD9-FEAC-EBA440DC3295}"/>
              </a:ext>
            </a:extLst>
          </p:cNvPr>
          <p:cNvSpPr/>
          <p:nvPr/>
        </p:nvSpPr>
        <p:spPr>
          <a:xfrm>
            <a:off x="2879677" y="1704263"/>
            <a:ext cx="764275" cy="777923"/>
          </a:xfrm>
          <a:prstGeom prst="star6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bg2">
                    <a:lumMod val="50000"/>
                  </a:schemeClr>
                </a:solidFill>
              </a:ln>
            </a:endParaRPr>
          </a:p>
        </p:txBody>
      </p:sp>
      <p:sp>
        <p:nvSpPr>
          <p:cNvPr id="7" name="星形: 六角 6">
            <a:extLst>
              <a:ext uri="{FF2B5EF4-FFF2-40B4-BE49-F238E27FC236}">
                <a16:creationId xmlns:a16="http://schemas.microsoft.com/office/drawing/2014/main" id="{E20F033E-D30B-C78D-DF70-BB632AE12EBD}"/>
              </a:ext>
            </a:extLst>
          </p:cNvPr>
          <p:cNvSpPr/>
          <p:nvPr/>
        </p:nvSpPr>
        <p:spPr>
          <a:xfrm>
            <a:off x="2879677" y="4375814"/>
            <a:ext cx="764275" cy="777923"/>
          </a:xfrm>
          <a:prstGeom prst="star6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bg2">
                    <a:lumMod val="50000"/>
                  </a:schemeClr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14033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6987074-E123-4B0C-8703-295709218B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solidFill>
                  <a:schemeClr val="tx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往上</a:t>
            </a:r>
            <a:r>
              <a:rPr lang="en-US" altLang="zh-TW" sz="19900" b="1" dirty="0">
                <a:solidFill>
                  <a:schemeClr val="tx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r>
              <a:rPr lang="zh-TW" altLang="en-US" sz="199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往下</a:t>
            </a:r>
          </a:p>
        </p:txBody>
      </p:sp>
    </p:spTree>
    <p:extLst>
      <p:ext uri="{BB962C8B-B14F-4D97-AF65-F5344CB8AC3E}">
        <p14:creationId xmlns:p14="http://schemas.microsoft.com/office/powerpoint/2010/main" val="53943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99" y="56207"/>
            <a:ext cx="11944351" cy="70684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43401" y="3771899"/>
            <a:ext cx="7715250" cy="3649467"/>
          </a:xfrm>
        </p:spPr>
        <p:txBody>
          <a:bodyPr>
            <a:noAutofit/>
          </a:bodyPr>
          <a:lstStyle/>
          <a:p>
            <a:pPr algn="ctr"/>
            <a:r>
              <a:rPr lang="en-US" altLang="zh-TW" sz="20000" b="1" dirty="0">
                <a:solidFill>
                  <a:srgbClr val="FFFF00"/>
                </a:solidFill>
                <a:effectLst/>
                <a:latin typeface="微軟正黑體" panose="020B0604030504040204" pitchFamily="34" charset="-120"/>
                <a:ea typeface="微軟正黑體" panose="020B0604030504040204" pitchFamily="34" charset="-120"/>
              </a:rPr>
              <a:t>3~5</a:t>
            </a:r>
            <a:r>
              <a:rPr lang="en-US" altLang="zh-TW" sz="9600" b="1" dirty="0">
                <a:solidFill>
                  <a:schemeClr val="bg1"/>
                </a:solidFill>
                <a:effectLst/>
                <a:latin typeface="微軟正黑體" panose="020B0604030504040204" pitchFamily="34" charset="-120"/>
                <a:ea typeface="微軟正黑體" panose="020B0604030504040204" pitchFamily="34" charset="-120"/>
              </a:rPr>
              <a:t>m/s</a:t>
            </a:r>
            <a:endParaRPr lang="zh-TW" altLang="en-US" sz="9600" b="1" dirty="0">
              <a:solidFill>
                <a:schemeClr val="bg1"/>
              </a:solidFill>
              <a:effectLst/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6" name="向上箭號 5"/>
          <p:cNvSpPr/>
          <p:nvPr/>
        </p:nvSpPr>
        <p:spPr>
          <a:xfrm>
            <a:off x="2061028" y="529772"/>
            <a:ext cx="1030513" cy="4702628"/>
          </a:xfrm>
          <a:prstGeom prst="upArrow">
            <a:avLst/>
          </a:prstGeom>
          <a:solidFill>
            <a:srgbClr val="FFFF00">
              <a:alpha val="5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9" name="內容版面配置區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89" y="4026807"/>
            <a:ext cx="4247775" cy="288021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D6FBD-B439-40D6-81F2-30C00B928704}" type="slidenum">
              <a:rPr lang="zh-TW" altLang="en-US" smtClean="0"/>
              <a:pPr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51415613"/>
      </p:ext>
    </p:extLst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F0BB0BF0-9E72-FD69-E8C4-ACCF53940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83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58809BF1-685B-152B-B175-1E81E0F14B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948"/>
            <a:ext cx="12192000" cy="684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1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A3369168-5CE7-438C-85C7-B131319C52F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279" y="526834"/>
            <a:ext cx="7029450" cy="5572125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96E77C88-3005-4763-86A8-2975A7BE81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7926" y="3429000"/>
            <a:ext cx="608043" cy="608043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761E72CD-857C-4D10-A9FB-F521E713921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9997" y="3816220"/>
            <a:ext cx="606488" cy="606488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CA318FA7-819A-485E-980C-9E9665B8F1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5747" y="2046978"/>
            <a:ext cx="1244302" cy="1087223"/>
          </a:xfrm>
          <a:prstGeom prst="rect">
            <a:avLst/>
          </a:prstGeom>
        </p:spPr>
      </p:pic>
      <p:sp>
        <p:nvSpPr>
          <p:cNvPr id="4" name="矩形: 圓角 3">
            <a:extLst>
              <a:ext uri="{FF2B5EF4-FFF2-40B4-BE49-F238E27FC236}">
                <a16:creationId xmlns:a16="http://schemas.microsoft.com/office/drawing/2014/main" id="{A1A75FDB-806E-436C-B275-27498107567D}"/>
              </a:ext>
            </a:extLst>
          </p:cNvPr>
          <p:cNvSpPr/>
          <p:nvPr/>
        </p:nvSpPr>
        <p:spPr>
          <a:xfrm>
            <a:off x="648718" y="992079"/>
            <a:ext cx="1597981" cy="487384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6000" b="1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逃生路線</a:t>
            </a:r>
          </a:p>
        </p:txBody>
      </p:sp>
      <p:sp>
        <p:nvSpPr>
          <p:cNvPr id="6" name="語音泡泡: 矩形 5">
            <a:extLst>
              <a:ext uri="{FF2B5EF4-FFF2-40B4-BE49-F238E27FC236}">
                <a16:creationId xmlns:a16="http://schemas.microsoft.com/office/drawing/2014/main" id="{E7377729-C73F-4D02-B51D-41BFFB560EB6}"/>
              </a:ext>
            </a:extLst>
          </p:cNvPr>
          <p:cNvSpPr/>
          <p:nvPr/>
        </p:nvSpPr>
        <p:spPr>
          <a:xfrm>
            <a:off x="10114720" y="2310354"/>
            <a:ext cx="1355803" cy="3788605"/>
          </a:xfrm>
          <a:prstGeom prst="wedgeRectCallout">
            <a:avLst>
              <a:gd name="adj1" fmla="val -136524"/>
              <a:gd name="adj2" fmla="val -981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6000" b="1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他呢</a:t>
            </a:r>
            <a:endParaRPr lang="en-US" altLang="zh-TW" sz="6000" b="1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en-US" altLang="zh-TW" sz="6000" b="1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</a:p>
          <a:p>
            <a:pPr algn="ctr"/>
            <a:r>
              <a:rPr lang="en-US" altLang="zh-TW" sz="6000" b="1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endParaRPr lang="zh-TW" altLang="en-US" sz="6000" b="1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EF4894F8-EB72-4E2F-95BF-6DDE78338C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599" y="3428999"/>
            <a:ext cx="667139" cy="667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7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 0.0426 L 0.0013 0.0426 C 0.00143 0.05024 0.00156 0.05811 0.00195 0.06575 C 0.00208 0.06806 0.00247 0.07014 0.00273 0.07223 C 0.00338 0.07825 0.00364 0.07871 0.00481 0.08519 C 0.0052 0.08727 0.00586 0.0919 0.00703 0.09306 C 0.00807 0.09422 0.0095 0.09399 0.01067 0.09445 C 0.03177 0.09399 0.05299 0.09422 0.07408 0.09306 C 0.07643 0.09283 0.07916 0.08959 0.08138 0.08797 C 0.08281 0.08681 0.08489 0.08588 0.08645 0.08519 C 0.08711 0.0845 0.08776 0.08334 0.08867 0.08264 C 0.09401 0.07848 0.09166 0.08195 0.09596 0.07755 C 0.09739 0.07593 0.09882 0.07408 0.10026 0.07223 L 0.10247 0.06968 C 0.1039 0.06204 0.10195 0.06945 0.10612 0.0632 C 0.10677 0.06227 0.10703 0.06065 0.10755 0.0595 C 0.10794 0.05834 0.10859 0.05787 0.10898 0.05672 C 0.11002 0.0544 0.11132 0.05209 0.11198 0.04908 L 0.11341 0.04121 C 0.11367 0.03774 0.11393 0.03426 0.11406 0.03102 C 0.11432 0.02709 0.11458 0.02315 0.11484 0.01922 C 0.11497 0.01713 0.1151 0.01482 0.11562 0.01274 C 0.11588 0.01135 0.11653 0.01019 0.11705 0.0088 C 0.11875 -0.01597 0.11783 0.00139 0.11705 -0.04537 C 0.11679 -0.05833 0.11666 -0.07129 0.11627 -0.08425 C 0.11614 -0.08819 0.11601 -0.09213 0.11562 -0.09583 C 0.11536 -0.09791 0.11458 -0.0993 0.11406 -0.10115 C 0.1138 -0.10416 0.11276 -0.11273 0.11263 -0.11527 C 0.11132 -0.14537 0.11354 -0.13263 0.11119 -0.14513 C 0.11093 -0.16759 0.11093 -0.19004 0.11041 -0.2125 C 0.11041 -0.21388 0.10976 -0.21504 0.10976 -0.21643 C 0.10937 -0.22407 0.10937 -0.23194 0.10898 -0.23958 C 0.10885 -0.24189 0.10794 -0.24629 0.10755 -0.24861 C 0.10729 -0.253 0.10716 -0.2574 0.10677 -0.26157 C 0.10664 -0.26412 0.10612 -0.26666 0.10612 -0.26944 C 0.10547 -0.29745 0.10533 -0.32546 0.10468 -0.35347 C 0.10455 -0.35694 0.10416 -0.36041 0.1039 -0.36388 C 0.10364 -0.36828 0.10338 -0.37245 0.10312 -0.37685 C 0.10338 -0.39236 0.10325 -0.40787 0.1039 -0.42338 C 0.10403 -0.425 0.10455 -0.42662 0.10533 -0.42731 C 0.10794 -0.42916 0.11536 -0.43032 0.11849 -0.43125 C 0.11992 -0.43148 0.12135 -0.43217 0.12278 -0.4324 C 0.12526 -0.4331 0.12773 -0.4331 0.13007 -0.43379 C 0.13711 -0.43564 0.13711 -0.43657 0.14323 -0.43773 C 0.14856 -0.43865 0.15924 -0.44027 0.15924 -0.44027 C 0.1677 -0.44351 0.1664 -0.44375 0.17669 -0.44421 L 0.22408 -0.44537 L 0.23281 -0.44675 C 0.24427 -0.44814 0.2556 -0.44884 0.26705 -0.45069 C 0.26927 -0.45092 0.27135 -0.45231 0.27356 -0.45324 C 0.27474 -0.4537 0.27604 -0.45393 0.27721 -0.45439 C 0.2789 -0.45532 0.2806 -0.45625 0.28229 -0.45717 C 0.28333 -0.45763 0.28424 -0.45787 0.28528 -0.45833 C 0.28593 -0.45879 0.28672 -0.45902 0.28737 -0.45972 C 0.28841 -0.46041 0.28919 -0.46226 0.29036 -0.46226 C 0.30416 -0.46296 0.31797 -0.46226 0.3319 -0.46226 " pathEditMode="relative" ptsTypes="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9 0.04213 L 0.00339 0.04213 C 0.00365 0.04676 0.00391 0.05162 0.00417 0.05625 C 0.0043 0.0588 0.00469 0.06135 0.00495 0.06412 C 0.00521 0.06713 0.00534 0.07014 0.0056 0.07315 C 0.00534 0.1088 0.00534 0.14468 0.00495 0.18056 C 0.00482 0.19167 0.00456 0.1919 0.00339 0.2 C 0.00196 0.22801 0.00235 0.21435 0.00417 0.26088 C 0.0043 0.26343 0.00469 0.26598 0.00495 0.26852 C 0.00521 0.27199 0.00469 0.2757 0.0056 0.27894 C 0.00651 0.28218 0.0086 0.28403 0.01003 0.28658 C 0.01133 0.28889 0.01263 0.29167 0.01433 0.29306 C 0.01524 0.29375 0.01628 0.29398 0.01732 0.29445 C 0.01797 0.29491 0.01875 0.29537 0.0194 0.29584 C 0.03282 0.29398 0.04623 0.29398 0.05951 0.29051 C 0.06289 0.28959 0.06628 0.28866 0.06966 0.28797 C 0.07448 0.28704 0.07943 0.28681 0.08425 0.28542 L 0.08854 0.28403 C 0.08985 0.28357 0.09102 0.2831 0.09219 0.28287 C 0.09388 0.28218 0.09558 0.28195 0.09727 0.28148 C 0.10117 0.28033 0.10508 0.27894 0.10899 0.27755 C 0.11016 0.27709 0.11133 0.27662 0.11263 0.27639 C 0.11485 0.27593 0.11693 0.27547 0.11914 0.275 L 0.13959 0.26991 C 0.14636 0.27037 0.15313 0.26991 0.1599 0.27107 C 0.16146 0.2713 0.16667 0.27871 0.16719 0.27894 L 0.17006 0.2801 C 0.17266 0.28334 0.1737 0.28496 0.17735 0.28542 C 0.17956 0.28565 0.18177 0.28449 0.18399 0.28403 C 0.18594 0.28033 0.18568 0.28056 0.18907 0.27755 C 0.18972 0.27709 0.19128 0.27639 0.19128 0.27639 " pathEditMode="relative" ptsTypes="AAAAAAAAAAAAAAAAAAAAAAAAAA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65A025C5-E9A9-4D04-A9B1-D90B939A0E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3766" y="-93363"/>
            <a:ext cx="7519918" cy="7178104"/>
          </a:xfrm>
        </p:spPr>
      </p:pic>
    </p:spTree>
    <p:extLst>
      <p:ext uri="{BB962C8B-B14F-4D97-AF65-F5344CB8AC3E}">
        <p14:creationId xmlns:p14="http://schemas.microsoft.com/office/powerpoint/2010/main" val="38347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14BC6D1-71E5-1F56-E734-43389EAC5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7EC85B0-3A45-77E6-B608-DE8A529D7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02E223C-16B6-3B9C-61D5-33EB1D3E0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20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2AA5422-3C06-A7AC-8E8B-5DF06DBD8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C266F22-E7D1-13BC-418B-CD9DF0994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E4A4816-A724-3FCC-6EDB-0300DBCCB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6326" y="0"/>
            <a:ext cx="12298326" cy="688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86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6987074-E123-4B0C-8703-295709218B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發生火災</a:t>
            </a:r>
            <a:r>
              <a:rPr lang="zh-TW" altLang="en-US" sz="19900" b="1" dirty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怎麼辦</a:t>
            </a:r>
          </a:p>
        </p:txBody>
      </p:sp>
    </p:spTree>
    <p:extLst>
      <p:ext uri="{BB962C8B-B14F-4D97-AF65-F5344CB8AC3E}">
        <p14:creationId xmlns:p14="http://schemas.microsoft.com/office/powerpoint/2010/main" val="4269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6987074-E123-4B0C-8703-295709218B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滅火</a:t>
            </a:r>
            <a:r>
              <a:rPr lang="en-US" altLang="zh-TW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</a:p>
          <a:p>
            <a:pPr algn="ctr"/>
            <a:r>
              <a:rPr lang="zh-TW" altLang="en-US" sz="199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報警</a:t>
            </a:r>
            <a:r>
              <a:rPr lang="en-US" altLang="zh-TW" sz="199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endParaRPr lang="zh-TW" altLang="en-US" sz="1990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2162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A6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老外說”Give me a shout.”，不是要你大聲喊叫！ - 今周刊">
            <a:extLst>
              <a:ext uri="{FF2B5EF4-FFF2-40B4-BE49-F238E27FC236}">
                <a16:creationId xmlns:a16="http://schemas.microsoft.com/office/drawing/2014/main" id="{99D9BA25-814C-4CAF-FE17-4D8C6B4CEB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082" y="-5938"/>
            <a:ext cx="9151917" cy="686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老外說”Give me a shout.”，不是要你大聲喊叫！ - 今周刊">
            <a:extLst>
              <a:ext uri="{FF2B5EF4-FFF2-40B4-BE49-F238E27FC236}">
                <a16:creationId xmlns:a16="http://schemas.microsoft.com/office/drawing/2014/main" id="{B8F6CF26-D6F5-9C6B-FA61-D34689A416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432"/>
          <a:stretch>
            <a:fillRect/>
          </a:stretch>
        </p:blipFill>
        <p:spPr bwMode="auto">
          <a:xfrm>
            <a:off x="0" y="-5938"/>
            <a:ext cx="5795158" cy="686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雲朵形 4">
            <a:extLst>
              <a:ext uri="{FF2B5EF4-FFF2-40B4-BE49-F238E27FC236}">
                <a16:creationId xmlns:a16="http://schemas.microsoft.com/office/drawing/2014/main" id="{5423ACC8-B59F-1D2C-90B2-261C77257E2C}"/>
              </a:ext>
            </a:extLst>
          </p:cNvPr>
          <p:cNvSpPr/>
          <p:nvPr/>
        </p:nvSpPr>
        <p:spPr>
          <a:xfrm>
            <a:off x="209796" y="190005"/>
            <a:ext cx="5585362" cy="4061362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88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失火了</a:t>
            </a:r>
          </a:p>
        </p:txBody>
      </p:sp>
    </p:spTree>
    <p:extLst>
      <p:ext uri="{BB962C8B-B14F-4D97-AF65-F5344CB8AC3E}">
        <p14:creationId xmlns:p14="http://schemas.microsoft.com/office/powerpoint/2010/main" val="210394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AF007EF-FA5F-ACED-FAA8-BA333BF1C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7124" y="-36785"/>
            <a:ext cx="7067876" cy="68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271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3CEA24-E902-0A7C-EE45-2671B3B1A9E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44415" y="4660220"/>
            <a:ext cx="7303169" cy="1886957"/>
          </a:xfrm>
        </p:spPr>
        <p:txBody>
          <a:bodyPr anchor="ctr">
            <a:normAutofit/>
          </a:bodyPr>
          <a:lstStyle/>
          <a:p>
            <a:pPr algn="ctr"/>
            <a:r>
              <a:rPr lang="zh-TW" altLang="en-US" sz="6000" b="1" dirty="0"/>
              <a:t>為什麼會死</a:t>
            </a:r>
            <a:r>
              <a:rPr lang="en-US" altLang="zh-TW" sz="6000" b="1" dirty="0"/>
              <a:t>?</a:t>
            </a:r>
            <a:endParaRPr lang="zh-TW" altLang="en-US" sz="6000" b="1" dirty="0"/>
          </a:p>
        </p:txBody>
      </p: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B07444BC-FA2F-8C53-E349-190C6FD54FDA}"/>
              </a:ext>
            </a:extLst>
          </p:cNvPr>
          <p:cNvCxnSpPr>
            <a:cxnSpLocks/>
          </p:cNvCxnSpPr>
          <p:nvPr/>
        </p:nvCxnSpPr>
        <p:spPr>
          <a:xfrm>
            <a:off x="1045029" y="4310743"/>
            <a:ext cx="10450285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圖片 2">
            <a:extLst>
              <a:ext uri="{FF2B5EF4-FFF2-40B4-BE49-F238E27FC236}">
                <a16:creationId xmlns:a16="http://schemas.microsoft.com/office/drawing/2014/main" id="{95392CC0-6257-CC92-A3DE-2378809A39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362612"/>
            <a:ext cx="2392551" cy="2369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20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6CB22055-F87E-7EFC-88DB-391E45A157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012"/>
            <a:ext cx="12192000" cy="6850303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CAA71F21-B2E9-A50E-4C00-05BD20764C2C}"/>
              </a:ext>
            </a:extLst>
          </p:cNvPr>
          <p:cNvSpPr/>
          <p:nvPr/>
        </p:nvSpPr>
        <p:spPr>
          <a:xfrm>
            <a:off x="8013032" y="240629"/>
            <a:ext cx="3922295" cy="2081466"/>
          </a:xfrm>
          <a:prstGeom prst="rect">
            <a:avLst/>
          </a:prstGeom>
          <a:solidFill>
            <a:srgbClr val="807876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38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濃煙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F4FDFA96-E63B-D46F-F8DA-93CA4F8DAF58}"/>
              </a:ext>
            </a:extLst>
          </p:cNvPr>
          <p:cNvSpPr/>
          <p:nvPr/>
        </p:nvSpPr>
        <p:spPr>
          <a:xfrm>
            <a:off x="7876673" y="4158914"/>
            <a:ext cx="2538663" cy="1070812"/>
          </a:xfrm>
          <a:prstGeom prst="rect">
            <a:avLst/>
          </a:prstGeom>
          <a:solidFill>
            <a:srgbClr val="FFF3AB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72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大火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60ED385B-FDA3-8AE2-9E4C-7E04AB4BB6DA}"/>
              </a:ext>
            </a:extLst>
          </p:cNvPr>
          <p:cNvSpPr/>
          <p:nvPr/>
        </p:nvSpPr>
        <p:spPr>
          <a:xfrm>
            <a:off x="2227848" y="2414334"/>
            <a:ext cx="2538663" cy="1070812"/>
          </a:xfrm>
          <a:prstGeom prst="rect">
            <a:avLst/>
          </a:prstGeom>
          <a:solidFill>
            <a:srgbClr val="392A2A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72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黑暗</a:t>
            </a:r>
          </a:p>
        </p:txBody>
      </p:sp>
    </p:spTree>
    <p:extLst>
      <p:ext uri="{BB962C8B-B14F-4D97-AF65-F5344CB8AC3E}">
        <p14:creationId xmlns:p14="http://schemas.microsoft.com/office/powerpoint/2010/main" val="69432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ser\Desktop\火警照片\IMG_0187.jpg">
            <a:extLst>
              <a:ext uri="{FF2B5EF4-FFF2-40B4-BE49-F238E27FC236}">
                <a16:creationId xmlns:a16="http://schemas.microsoft.com/office/drawing/2014/main" id="{8D96390D-1B24-74F2-CE66-29CC66C1E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984" y="1979"/>
            <a:ext cx="10284031" cy="685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EB771D29-809C-6F03-7B11-4DD07BC64DA7}"/>
              </a:ext>
            </a:extLst>
          </p:cNvPr>
          <p:cNvSpPr/>
          <p:nvPr/>
        </p:nvSpPr>
        <p:spPr>
          <a:xfrm>
            <a:off x="4549943" y="4848726"/>
            <a:ext cx="3872162" cy="1917032"/>
          </a:xfrm>
          <a:prstGeom prst="rect">
            <a:avLst/>
          </a:prstGeom>
          <a:noFill/>
          <a:ln w="76200"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7200" b="1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94403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Documents and Settings\Administrator\桌面\雲林地方法院\P1040550.JPG">
            <a:extLst>
              <a:ext uri="{FF2B5EF4-FFF2-40B4-BE49-F238E27FC236}">
                <a16:creationId xmlns:a16="http://schemas.microsoft.com/office/drawing/2014/main" id="{824CE9D8-545D-6649-5699-CC6E84A4A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143" y="3175"/>
            <a:ext cx="9139238" cy="685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字方塊 4">
            <a:extLst>
              <a:ext uri="{FF2B5EF4-FFF2-40B4-BE49-F238E27FC236}">
                <a16:creationId xmlns:a16="http://schemas.microsoft.com/office/drawing/2014/main" id="{E80D7DAD-870B-60C8-6255-89F3420129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8336" y="4719412"/>
            <a:ext cx="7451726" cy="707886"/>
          </a:xfrm>
          <a:prstGeom prst="rect">
            <a:avLst/>
          </a:prstGeom>
          <a:solidFill>
            <a:schemeClr val="tx1">
              <a:alpha val="6196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標楷體" pitchFamily="65" charset="-120"/>
              </a:defRPr>
            </a:lvl9pPr>
          </a:lstStyle>
          <a:p>
            <a:pPr algn="ctr" eaLnBrk="1" hangingPunct="1"/>
            <a:r>
              <a:rPr lang="zh-TW" altLang="en-US" sz="4000" b="1" dirty="0">
                <a:solidFill>
                  <a:schemeClr val="bg1"/>
                </a:solidFill>
              </a:rPr>
              <a:t>區劃不完整時，關門無效請逃生</a:t>
            </a:r>
          </a:p>
        </p:txBody>
      </p:sp>
    </p:spTree>
    <p:extLst>
      <p:ext uri="{BB962C8B-B14F-4D97-AF65-F5344CB8AC3E}">
        <p14:creationId xmlns:p14="http://schemas.microsoft.com/office/powerpoint/2010/main" val="993337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版面配置區 248">
            <a:extLst>
              <a:ext uri="{FF2B5EF4-FFF2-40B4-BE49-F238E27FC236}">
                <a16:creationId xmlns:a16="http://schemas.microsoft.com/office/drawing/2014/main" id="{32F0796B-A8C7-3C27-EC96-604A37C1A5C5}"/>
              </a:ext>
            </a:extLst>
          </p:cNvPr>
          <p:cNvPicPr>
            <a:picLocks/>
          </p:cNvPicPr>
          <p:nvPr/>
        </p:nvPicPr>
        <p:blipFill>
          <a:blip r:embed="rId3" cstate="print"/>
          <a:stretch>
            <a:fillRect/>
          </a:stretch>
        </p:blipFill>
        <p:spPr>
          <a:xfrm rot="21600000">
            <a:off x="304800" y="142852"/>
            <a:ext cx="6249591" cy="6500858"/>
          </a:xfrm>
          <a:prstGeom prst="rect">
            <a:avLst/>
          </a:prstGeom>
        </p:spPr>
      </p:pic>
      <p:pic>
        <p:nvPicPr>
          <p:cNvPr id="4" name="圖片版面配置區 246">
            <a:extLst>
              <a:ext uri="{FF2B5EF4-FFF2-40B4-BE49-F238E27FC236}">
                <a16:creationId xmlns:a16="http://schemas.microsoft.com/office/drawing/2014/main" id="{81583671-E50E-0BA4-AED7-FFE7E1F9366D}"/>
              </a:ext>
            </a:extLst>
          </p:cNvPr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7504" y="3357562"/>
            <a:ext cx="5429287" cy="3286147"/>
          </a:xfrm>
          <a:prstGeom prst="rect">
            <a:avLst/>
          </a:prstGeom>
        </p:spPr>
      </p:pic>
      <p:pic>
        <p:nvPicPr>
          <p:cNvPr id="5" name="圖片版面配置區 247">
            <a:extLst>
              <a:ext uri="{FF2B5EF4-FFF2-40B4-BE49-F238E27FC236}">
                <a16:creationId xmlns:a16="http://schemas.microsoft.com/office/drawing/2014/main" id="{3DE54113-D8F5-F14E-079E-50C424963F84}"/>
              </a:ext>
            </a:extLst>
          </p:cNvPr>
          <p:cNvPicPr>
            <a:picLocks/>
          </p:cNvPicPr>
          <p:nvPr/>
        </p:nvPicPr>
        <p:blipFill>
          <a:blip r:embed="rId5" cstate="print"/>
          <a:stretch>
            <a:fillRect/>
          </a:stretch>
        </p:blipFill>
        <p:spPr>
          <a:xfrm rot="21600000">
            <a:off x="6667504" y="142852"/>
            <a:ext cx="5429288" cy="3071834"/>
          </a:xfrm>
          <a:prstGeom prst="rect">
            <a:avLst/>
          </a:prstGeom>
        </p:spPr>
      </p:pic>
      <p:pic>
        <p:nvPicPr>
          <p:cNvPr id="3" name="圖片 2" descr="1.png">
            <a:extLst>
              <a:ext uri="{FF2B5EF4-FFF2-40B4-BE49-F238E27FC236}">
                <a16:creationId xmlns:a16="http://schemas.microsoft.com/office/drawing/2014/main" id="{69E92ABD-F499-3ECF-10F1-D92DD96E974B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rcRect l="55474" t="12457" r="4380"/>
          <a:stretch>
            <a:fillRect/>
          </a:stretch>
        </p:blipFill>
        <p:spPr>
          <a:xfrm>
            <a:off x="5181600" y="1619250"/>
            <a:ext cx="2252913" cy="35022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943229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3CEA24-E902-0A7C-EE45-2671B3B1A9E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44415" y="4660220"/>
            <a:ext cx="7303169" cy="1886957"/>
          </a:xfrm>
        </p:spPr>
        <p:txBody>
          <a:bodyPr anchor="ctr">
            <a:normAutofit/>
          </a:bodyPr>
          <a:lstStyle/>
          <a:p>
            <a:pPr algn="ctr"/>
            <a:r>
              <a:rPr lang="zh-TW" altLang="en-US" sz="6000" b="1" dirty="0"/>
              <a:t>怎麼活下來</a:t>
            </a:r>
            <a:r>
              <a:rPr lang="en-US" altLang="zh-TW" sz="6000" b="1" dirty="0"/>
              <a:t>?</a:t>
            </a:r>
            <a:endParaRPr lang="zh-TW" altLang="en-US" sz="6000" b="1" dirty="0"/>
          </a:p>
        </p:txBody>
      </p: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B07444BC-FA2F-8C53-E349-190C6FD54FDA}"/>
              </a:ext>
            </a:extLst>
          </p:cNvPr>
          <p:cNvCxnSpPr>
            <a:cxnSpLocks/>
          </p:cNvCxnSpPr>
          <p:nvPr/>
        </p:nvCxnSpPr>
        <p:spPr>
          <a:xfrm>
            <a:off x="1045029" y="4310743"/>
            <a:ext cx="10450285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圖片 2">
            <a:extLst>
              <a:ext uri="{FF2B5EF4-FFF2-40B4-BE49-F238E27FC236}">
                <a16:creationId xmlns:a16="http://schemas.microsoft.com/office/drawing/2014/main" id="{95392CC0-6257-CC92-A3DE-2378809A39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362612"/>
            <a:ext cx="2392551" cy="2369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674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版面配置區 7">
            <a:extLst>
              <a:ext uri="{FF2B5EF4-FFF2-40B4-BE49-F238E27FC236}">
                <a16:creationId xmlns:a16="http://schemas.microsoft.com/office/drawing/2014/main" id="{5C8B2FD4-11BE-8048-E67B-753FE89C97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52" t="6008" r="14011" b="43883"/>
          <a:stretch/>
        </p:blipFill>
        <p:spPr>
          <a:xfrm>
            <a:off x="5486400" y="0"/>
            <a:ext cx="6705600" cy="6858000"/>
          </a:xfrm>
          <a:prstGeom prst="rect">
            <a:avLst/>
          </a:prstGeom>
        </p:spPr>
      </p:pic>
      <p:sp>
        <p:nvSpPr>
          <p:cNvPr id="3" name="標題 1">
            <a:extLst>
              <a:ext uri="{FF2B5EF4-FFF2-40B4-BE49-F238E27FC236}">
                <a16:creationId xmlns:a16="http://schemas.microsoft.com/office/drawing/2014/main" id="{83001C80-D09B-36F1-82A4-0DEFBDBB94D9}"/>
              </a:ext>
            </a:extLst>
          </p:cNvPr>
          <p:cNvSpPr txBox="1">
            <a:spLocks/>
          </p:cNvSpPr>
          <p:nvPr/>
        </p:nvSpPr>
        <p:spPr>
          <a:xfrm>
            <a:off x="-2069617" y="2745356"/>
            <a:ext cx="10034705" cy="3101991"/>
          </a:xfrm>
          <a:prstGeom prst="rect">
            <a:avLst/>
          </a:prstGeom>
        </p:spPr>
        <p:txBody>
          <a:bodyPr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zh-TW" altLang="en-US" sz="6000" dirty="0"/>
              <a:t>反過來想，</a:t>
            </a:r>
            <a:endParaRPr lang="en-US" altLang="zh-TW" sz="6000" dirty="0"/>
          </a:p>
          <a:p>
            <a:pPr algn="ctr"/>
            <a:r>
              <a:rPr lang="zh-TW" altLang="en-US" sz="6000" dirty="0"/>
              <a:t>總是反過來想。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321985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6E7DC2B2-F03D-E8C7-2E52-3E007D8361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2301286"/>
            <a:ext cx="12192000" cy="9159286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51CF9D9E-B5AF-CD8A-5BCB-FDAA2534F0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1630" y="0"/>
            <a:ext cx="9128740" cy="6858000"/>
          </a:xfrm>
          <a:prstGeom prst="rect">
            <a:avLst/>
          </a:prstGeom>
        </p:spPr>
      </p:pic>
      <p:sp>
        <p:nvSpPr>
          <p:cNvPr id="4" name="標題 1">
            <a:extLst>
              <a:ext uri="{FF2B5EF4-FFF2-40B4-BE49-F238E27FC236}">
                <a16:creationId xmlns:a16="http://schemas.microsoft.com/office/drawing/2014/main" id="{8B9B08A5-42FA-CD25-F0A9-814986EA776D}"/>
              </a:ext>
            </a:extLst>
          </p:cNvPr>
          <p:cNvSpPr txBox="1">
            <a:spLocks/>
          </p:cNvSpPr>
          <p:nvPr/>
        </p:nvSpPr>
        <p:spPr>
          <a:xfrm>
            <a:off x="748872" y="633975"/>
            <a:ext cx="3324364" cy="1456082"/>
          </a:xfrm>
          <a:prstGeom prst="rect">
            <a:avLst/>
          </a:prstGeom>
          <a:solidFill>
            <a:srgbClr val="55110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rtl="0">
              <a:defRPr lang="zh-tw"/>
            </a:defPPr>
            <a:lvl1pPr algn="ctr">
              <a:defRPr sz="4800" b="1"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zh-TW" altLang="en-US" sz="6000" dirty="0"/>
              <a:t>逃生通道</a:t>
            </a:r>
          </a:p>
        </p:txBody>
      </p:sp>
    </p:spTree>
    <p:extLst>
      <p:ext uri="{BB962C8B-B14F-4D97-AF65-F5344CB8AC3E}">
        <p14:creationId xmlns:p14="http://schemas.microsoft.com/office/powerpoint/2010/main" val="351200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收納-整理-斷捨離-空間改造-大掃除-何安蒔">
            <a:extLst>
              <a:ext uri="{FF2B5EF4-FFF2-40B4-BE49-F238E27FC236}">
                <a16:creationId xmlns:a16="http://schemas.microsoft.com/office/drawing/2014/main" id="{DA7C4A24-DAA7-F217-BF5D-9ADC1BB52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10337"/>
            <a:ext cx="12192000" cy="816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收納-整理-斷捨離-空間改造-大掃除-何安蒔">
            <a:extLst>
              <a:ext uri="{FF2B5EF4-FFF2-40B4-BE49-F238E27FC236}">
                <a16:creationId xmlns:a16="http://schemas.microsoft.com/office/drawing/2014/main" id="{494B66EA-76FC-214B-13C6-D9DE7F053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00" y="0"/>
            <a:ext cx="10236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標題 1">
            <a:extLst>
              <a:ext uri="{FF2B5EF4-FFF2-40B4-BE49-F238E27FC236}">
                <a16:creationId xmlns:a16="http://schemas.microsoft.com/office/drawing/2014/main" id="{1F9B8EA2-7BD3-1A02-61C9-914B21C62054}"/>
              </a:ext>
            </a:extLst>
          </p:cNvPr>
          <p:cNvSpPr txBox="1">
            <a:spLocks/>
          </p:cNvSpPr>
          <p:nvPr/>
        </p:nvSpPr>
        <p:spPr>
          <a:xfrm>
            <a:off x="760904" y="658038"/>
            <a:ext cx="3059123" cy="1218890"/>
          </a:xfrm>
          <a:prstGeom prst="rect">
            <a:avLst/>
          </a:prstGeom>
          <a:solidFill>
            <a:srgbClr val="55110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rtl="0">
              <a:defRPr lang="zh-tw"/>
            </a:defPPr>
            <a:lvl1pPr algn="ctr">
              <a:defRPr sz="6000" b="1"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zh-TW" altLang="en-US" dirty="0"/>
              <a:t>住家</a:t>
            </a:r>
          </a:p>
        </p:txBody>
      </p:sp>
    </p:spTree>
    <p:extLst>
      <p:ext uri="{BB962C8B-B14F-4D97-AF65-F5344CB8AC3E}">
        <p14:creationId xmlns:p14="http://schemas.microsoft.com/office/powerpoint/2010/main" val="365592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B8CDB57-4897-612E-8418-31DFC84B107B}"/>
              </a:ext>
            </a:extLst>
          </p:cNvPr>
          <p:cNvSpPr txBox="1">
            <a:spLocks/>
          </p:cNvSpPr>
          <p:nvPr/>
        </p:nvSpPr>
        <p:spPr>
          <a:xfrm>
            <a:off x="1047521" y="1657502"/>
            <a:ext cx="10096957" cy="3542995"/>
          </a:xfrm>
          <a:prstGeom prst="rect">
            <a:avLst/>
          </a:prstGeom>
        </p:spPr>
        <p:txBody>
          <a:bodyPr vert="horz" lIns="0" tIns="45720" rIns="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zh-TW" altLang="en-US" sz="17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防災五策略</a:t>
            </a:r>
          </a:p>
        </p:txBody>
      </p:sp>
    </p:spTree>
    <p:extLst>
      <p:ext uri="{BB962C8B-B14F-4D97-AF65-F5344CB8AC3E}">
        <p14:creationId xmlns:p14="http://schemas.microsoft.com/office/powerpoint/2010/main" val="2598874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7AB11C-ADBD-AE76-4207-C290AA7B9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19BFADA9-1FC6-D3FF-BD44-7A57AB0B38D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不會燒</a:t>
            </a:r>
          </a:p>
        </p:txBody>
      </p:sp>
    </p:spTree>
    <p:extLst>
      <p:ext uri="{BB962C8B-B14F-4D97-AF65-F5344CB8AC3E}">
        <p14:creationId xmlns:p14="http://schemas.microsoft.com/office/powerpoint/2010/main" val="47772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3CEA24-E902-0A7C-EE45-2671B3B1A9E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71962" y="4784722"/>
            <a:ext cx="3648075" cy="1325563"/>
          </a:xfrm>
        </p:spPr>
        <p:txBody>
          <a:bodyPr>
            <a:normAutofit/>
          </a:bodyPr>
          <a:lstStyle/>
          <a:p>
            <a:r>
              <a:rPr lang="zh-TW" altLang="en-US" sz="6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用火安全</a:t>
            </a:r>
            <a:r>
              <a:rPr lang="en-US" altLang="zh-TW" sz="6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endParaRPr lang="zh-TW" altLang="en-US" sz="6000" b="1" dirty="0"/>
          </a:p>
        </p:txBody>
      </p: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B07444BC-FA2F-8C53-E349-190C6FD54FDA}"/>
              </a:ext>
            </a:extLst>
          </p:cNvPr>
          <p:cNvCxnSpPr>
            <a:cxnSpLocks/>
          </p:cNvCxnSpPr>
          <p:nvPr/>
        </p:nvCxnSpPr>
        <p:spPr>
          <a:xfrm>
            <a:off x="1045029" y="4310743"/>
            <a:ext cx="10450285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圖片 2">
            <a:extLst>
              <a:ext uri="{FF2B5EF4-FFF2-40B4-BE49-F238E27FC236}">
                <a16:creationId xmlns:a16="http://schemas.microsoft.com/office/drawing/2014/main" id="{16DDF03D-AC6B-15E5-0EE0-61FE857BBC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604" y="881973"/>
            <a:ext cx="2954792" cy="29547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094810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14492ACF-2835-CA89-C886-C9BA7EC4CF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rcRect l="19017"/>
          <a:stretch/>
        </p:blipFill>
        <p:spPr>
          <a:xfrm>
            <a:off x="0" y="-949779"/>
            <a:ext cx="12192000" cy="9201150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38488E83-0AFA-FE5A-0240-270D783262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7286" y="0"/>
            <a:ext cx="9144000" cy="6858000"/>
          </a:xfrm>
          <a:prstGeom prst="rect">
            <a:avLst/>
          </a:prstGeom>
        </p:spPr>
      </p:pic>
      <p:sp>
        <p:nvSpPr>
          <p:cNvPr id="6" name="標題 1">
            <a:extLst>
              <a:ext uri="{FF2B5EF4-FFF2-40B4-BE49-F238E27FC236}">
                <a16:creationId xmlns:a16="http://schemas.microsoft.com/office/drawing/2014/main" id="{ADDCE895-0CA7-5D8E-0292-85F55746BD6F}"/>
              </a:ext>
            </a:extLst>
          </p:cNvPr>
          <p:cNvSpPr txBox="1">
            <a:spLocks/>
          </p:cNvSpPr>
          <p:nvPr/>
        </p:nvSpPr>
        <p:spPr>
          <a:xfrm>
            <a:off x="4658887" y="0"/>
            <a:ext cx="270005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TW" altLang="en-US" sz="54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人離火熄</a:t>
            </a:r>
            <a:endParaRPr lang="zh-TW" altLang="en-US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5777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破除3大抽油煙機清洗迷思！不再費力，排油煙機清洗濾網、風扇與集油槽方法一次看- 美樂家官方部落格">
            <a:extLst>
              <a:ext uri="{FF2B5EF4-FFF2-40B4-BE49-F238E27FC236}">
                <a16:creationId xmlns:a16="http://schemas.microsoft.com/office/drawing/2014/main" id="{453B86A6-4730-827B-D3F3-A731E0EDB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87297"/>
            <a:ext cx="12192000" cy="810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312D59DC-2DE7-95AA-F091-F87CA69D5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F3147B9-B92F-8108-D610-42941F3B7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2050" name="Picture 2" descr="破除3大抽油煙機清洗迷思！不再費力，排油煙機清洗濾網、風扇與集油槽方法一次看- 美樂家官方部落格">
            <a:extLst>
              <a:ext uri="{FF2B5EF4-FFF2-40B4-BE49-F238E27FC236}">
                <a16:creationId xmlns:a16="http://schemas.microsoft.com/office/drawing/2014/main" id="{879800CF-A5FB-74CD-5271-525F29278D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585" y="0"/>
            <a:ext cx="1031421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29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6BCCDC59-BCA7-AF62-7FDA-88C7D7B0BD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922" y="4948"/>
            <a:ext cx="10272156" cy="684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F41633D6-9F78-5A9C-7860-510CB260C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11743" cy="692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17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內容版面配置區 3">
            <a:extLst>
              <a:ext uri="{FF2B5EF4-FFF2-40B4-BE49-F238E27FC236}">
                <a16:creationId xmlns:a16="http://schemas.microsoft.com/office/drawing/2014/main" id="{8CF4D8C3-A9C3-170E-8805-F734571A23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107077"/>
            <a:ext cx="12192000" cy="8534400"/>
          </a:xfrm>
          <a:prstGeom prst="rect">
            <a:avLst/>
          </a:prstGeom>
        </p:spPr>
      </p:pic>
      <p:pic>
        <p:nvPicPr>
          <p:cNvPr id="4" name="內容版面配置區 3">
            <a:extLst>
              <a:ext uri="{FF2B5EF4-FFF2-40B4-BE49-F238E27FC236}">
                <a16:creationId xmlns:a16="http://schemas.microsoft.com/office/drawing/2014/main" id="{549C4CFB-9F58-1B3C-91FE-58363EC224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208314" y="7620"/>
            <a:ext cx="9775371" cy="684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00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67F1831-B408-EB8A-46C7-BF3EE553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135E6502-5F5C-8B51-BFDC-3DD579973A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396623" cy="6858000"/>
          </a:xfrm>
        </p:spPr>
      </p:pic>
    </p:spTree>
    <p:extLst>
      <p:ext uri="{BB962C8B-B14F-4D97-AF65-F5344CB8AC3E}">
        <p14:creationId xmlns:p14="http://schemas.microsoft.com/office/powerpoint/2010/main" val="378580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B4B4226A-6214-0641-A9A5-6F9A54958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88" y="0"/>
            <a:ext cx="121890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42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02EDCAB8-1303-0F03-6059-15F81DEEF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" y="0"/>
            <a:ext cx="121890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21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3CEA24-E902-0A7C-EE45-2671B3B1A9E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71961" y="4730410"/>
            <a:ext cx="3648075" cy="1325563"/>
          </a:xfrm>
        </p:spPr>
        <p:txBody>
          <a:bodyPr>
            <a:normAutofit/>
          </a:bodyPr>
          <a:lstStyle/>
          <a:p>
            <a:r>
              <a:rPr lang="zh-TW" altLang="en-US" sz="6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用電安全</a:t>
            </a:r>
            <a:r>
              <a:rPr lang="en-US" altLang="zh-TW" sz="60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endParaRPr lang="zh-TW" altLang="en-US" sz="6000" b="1" dirty="0"/>
          </a:p>
        </p:txBody>
      </p: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B07444BC-FA2F-8C53-E349-190C6FD54FDA}"/>
              </a:ext>
            </a:extLst>
          </p:cNvPr>
          <p:cNvCxnSpPr>
            <a:cxnSpLocks/>
          </p:cNvCxnSpPr>
          <p:nvPr/>
        </p:nvCxnSpPr>
        <p:spPr>
          <a:xfrm>
            <a:off x="1045029" y="4310743"/>
            <a:ext cx="10450285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146" name="Picture 2" descr="項目的延長線圖標, 項目圖標, 擴展程序圖標, 電纜圖標向量圖案素材免費下載，PNG，EPS和AI素材下載- Pngtree">
            <a:extLst>
              <a:ext uri="{FF2B5EF4-FFF2-40B4-BE49-F238E27FC236}">
                <a16:creationId xmlns:a16="http://schemas.microsoft.com/office/drawing/2014/main" id="{435DE6BB-D7CA-D1BB-1E4D-D60CADB37F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1" t="12203" r="7561" b="9149"/>
          <a:stretch/>
        </p:blipFill>
        <p:spPr bwMode="auto">
          <a:xfrm>
            <a:off x="4810073" y="1347680"/>
            <a:ext cx="2489085" cy="222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A71E7B61-910E-C76C-F331-975D424E9B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1455" y="1088305"/>
            <a:ext cx="2489085" cy="24890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5179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D2F460-C076-49BC-B217-AF72DA09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68C0734-551A-4DE2-AE80-DF2EFB9E9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6987074-E123-4B0C-8703-295709218B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過負載</a:t>
            </a:r>
          </a:p>
        </p:txBody>
      </p:sp>
    </p:spTree>
    <p:extLst>
      <p:ext uri="{BB962C8B-B14F-4D97-AF65-F5344CB8AC3E}">
        <p14:creationId xmlns:p14="http://schemas.microsoft.com/office/powerpoint/2010/main" val="74112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37ECFB2-C3F0-3A87-B6AE-228D7DB7C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58A80953-7A7A-9037-07A9-BA879B013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9218" name="Picture 2" descr="經常跳電？小心長期「用電過載」導致電線走火| 立宇生活科技">
            <a:extLst>
              <a:ext uri="{FF2B5EF4-FFF2-40B4-BE49-F238E27FC236}">
                <a16:creationId xmlns:a16="http://schemas.microsoft.com/office/drawing/2014/main" id="{EC9B79E7-526D-4496-3FF1-BF58807A3F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6" r="2086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21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CD3A9A9-943F-40C8-BD11-BEF22F7F8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TW" altLang="en-US" sz="6600" dirty="0"/>
              <a:t>過負載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A6F7767B-DCA0-4CD3-9D35-B02538AEE8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048" y="1393236"/>
            <a:ext cx="4966432" cy="5464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340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D2F460-C076-49BC-B217-AF72DA09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68C0734-551A-4DE2-AE80-DF2EFB9E9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6987074-E123-4B0C-8703-295709218B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半斷線</a:t>
            </a:r>
          </a:p>
        </p:txBody>
      </p:sp>
    </p:spTree>
    <p:extLst>
      <p:ext uri="{BB962C8B-B14F-4D97-AF65-F5344CB8AC3E}">
        <p14:creationId xmlns:p14="http://schemas.microsoft.com/office/powerpoint/2010/main" val="387236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D326A477-80B0-9FE5-969A-4C36856BA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內容版面配置區 3">
            <a:extLst>
              <a:ext uri="{FF2B5EF4-FFF2-40B4-BE49-F238E27FC236}">
                <a16:creationId xmlns:a16="http://schemas.microsoft.com/office/drawing/2014/main" id="{F3E0B6C0-491A-DDDB-C22C-30D1097E05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609306"/>
            <a:ext cx="12192000" cy="12192000"/>
          </a:xfrm>
          <a:prstGeom prst="rect">
            <a:avLst/>
          </a:prstGeom>
        </p:spPr>
      </p:pic>
      <p:pic>
        <p:nvPicPr>
          <p:cNvPr id="4" name="內容版面配置區 3">
            <a:extLst>
              <a:ext uri="{FF2B5EF4-FFF2-40B4-BE49-F238E27FC236}">
                <a16:creationId xmlns:a16="http://schemas.microsoft.com/office/drawing/2014/main" id="{62496AD1-54F9-3D11-D481-6782B05759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74767" y="0"/>
            <a:ext cx="6842465" cy="6842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76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標題 1">
            <a:extLst>
              <a:ext uri="{FF2B5EF4-FFF2-40B4-BE49-F238E27FC236}">
                <a16:creationId xmlns:a16="http://schemas.microsoft.com/office/drawing/2014/main" id="{B909F2C1-A00A-4AAF-A4D0-3C60238D3B32}"/>
              </a:ext>
            </a:extLst>
          </p:cNvPr>
          <p:cNvSpPr txBox="1">
            <a:spLocks/>
          </p:cNvSpPr>
          <p:nvPr/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zh-TW" altLang="en-US" sz="6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半斷線發生型態</a:t>
            </a:r>
            <a:r>
              <a:rPr lang="en-US" altLang="zh-TW" sz="6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II</a:t>
            </a:r>
            <a:endParaRPr lang="zh-TW" altLang="en-US" sz="6000" dirty="0"/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839AF725-712C-4444-A84C-8182500302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8528" y="1449503"/>
            <a:ext cx="7994943" cy="5332297"/>
          </a:xfrm>
          <a:prstGeom prst="rect">
            <a:avLst/>
          </a:prstGeom>
        </p:spPr>
      </p:pic>
      <p:sp>
        <p:nvSpPr>
          <p:cNvPr id="3" name="橢圓 2">
            <a:extLst>
              <a:ext uri="{FF2B5EF4-FFF2-40B4-BE49-F238E27FC236}">
                <a16:creationId xmlns:a16="http://schemas.microsoft.com/office/drawing/2014/main" id="{43E13752-D47E-4A31-B8CD-6543D44EB320}"/>
              </a:ext>
            </a:extLst>
          </p:cNvPr>
          <p:cNvSpPr/>
          <p:nvPr/>
        </p:nvSpPr>
        <p:spPr>
          <a:xfrm>
            <a:off x="5548449" y="2953838"/>
            <a:ext cx="1440000" cy="144000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9456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212119\Desktop\防火宣導教材\5.jpg">
            <a:extLst>
              <a:ext uri="{FF2B5EF4-FFF2-40B4-BE49-F238E27FC236}">
                <a16:creationId xmlns:a16="http://schemas.microsoft.com/office/drawing/2014/main" id="{F7BA1108-F585-4E2E-BE70-F1470E6990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46" y="2493168"/>
            <a:ext cx="5634925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212119\Desktop\防火宣導教材\6.jpg">
            <a:extLst>
              <a:ext uri="{FF2B5EF4-FFF2-40B4-BE49-F238E27FC236}">
                <a16:creationId xmlns:a16="http://schemas.microsoft.com/office/drawing/2014/main" id="{306F0319-086A-40F3-B6D7-F5D2103319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831" y="2493168"/>
            <a:ext cx="5737040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乘號 4">
            <a:extLst>
              <a:ext uri="{FF2B5EF4-FFF2-40B4-BE49-F238E27FC236}">
                <a16:creationId xmlns:a16="http://schemas.microsoft.com/office/drawing/2014/main" id="{81F8C341-6D75-4CAB-96BD-9FAB9F5999AF}"/>
              </a:ext>
            </a:extLst>
          </p:cNvPr>
          <p:cNvSpPr/>
          <p:nvPr/>
        </p:nvSpPr>
        <p:spPr>
          <a:xfrm>
            <a:off x="1127125" y="2565400"/>
            <a:ext cx="4248150" cy="3887788"/>
          </a:xfrm>
          <a:prstGeom prst="mathMultiply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zh-TW" altLang="en-US"/>
          </a:p>
        </p:txBody>
      </p:sp>
      <p:sp>
        <p:nvSpPr>
          <p:cNvPr id="6" name="甜甜圈 5">
            <a:extLst>
              <a:ext uri="{FF2B5EF4-FFF2-40B4-BE49-F238E27FC236}">
                <a16:creationId xmlns:a16="http://schemas.microsoft.com/office/drawing/2014/main" id="{35519A3C-660D-4E4C-ABCA-FB0CF1501E63}"/>
              </a:ext>
            </a:extLst>
          </p:cNvPr>
          <p:cNvSpPr/>
          <p:nvPr/>
        </p:nvSpPr>
        <p:spPr>
          <a:xfrm>
            <a:off x="7731488" y="3047206"/>
            <a:ext cx="2879725" cy="2924175"/>
          </a:xfrm>
          <a:prstGeom prst="donu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8" name="標題 1">
            <a:extLst>
              <a:ext uri="{FF2B5EF4-FFF2-40B4-BE49-F238E27FC236}">
                <a16:creationId xmlns:a16="http://schemas.microsoft.com/office/drawing/2014/main" id="{B909F2C1-A00A-4AAF-A4D0-3C60238D3B32}"/>
              </a:ext>
            </a:extLst>
          </p:cNvPr>
          <p:cNvSpPr txBox="1">
            <a:spLocks/>
          </p:cNvSpPr>
          <p:nvPr/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zh-TW" altLang="en-US" sz="6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半斷線發生型態</a:t>
            </a:r>
            <a:r>
              <a:rPr lang="en-US" altLang="zh-TW" sz="6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I</a:t>
            </a:r>
            <a:endParaRPr lang="zh-TW" altLang="en-US" sz="6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2130839-8433-79D5-6A21-629200FAF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7AC7D61-F499-8A72-9666-EF8666631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8FC9708C-7120-63AC-8D49-5178797480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13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00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D2F460-C076-49BC-B217-AF72DA09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68C0734-551A-4DE2-AE80-DF2EFB9E9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6987074-E123-4B0C-8703-295709218B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積汙導電</a:t>
            </a:r>
          </a:p>
        </p:txBody>
      </p:sp>
    </p:spTree>
    <p:extLst>
      <p:ext uri="{BB962C8B-B14F-4D97-AF65-F5344CB8AC3E}">
        <p14:creationId xmlns:p14="http://schemas.microsoft.com/office/powerpoint/2010/main" val="4272571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內容版面配置區 6">
            <a:extLst>
              <a:ext uri="{FF2B5EF4-FFF2-40B4-BE49-F238E27FC236}">
                <a16:creationId xmlns:a16="http://schemas.microsoft.com/office/drawing/2014/main" id="{9E664EC8-9356-DD6E-740F-FFD6FDED6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880891"/>
            <a:ext cx="12192000" cy="7738892"/>
          </a:xfrm>
          <a:prstGeom prst="rect">
            <a:avLst/>
          </a:prstGeom>
        </p:spPr>
      </p:pic>
      <p:pic>
        <p:nvPicPr>
          <p:cNvPr id="7" name="內容版面配置區 6">
            <a:extLst>
              <a:ext uri="{FF2B5EF4-FFF2-40B4-BE49-F238E27FC236}">
                <a16:creationId xmlns:a16="http://schemas.microsoft.com/office/drawing/2014/main" id="{2124559E-4E99-6CBD-0B7B-86B4F12E61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465618" y="489857"/>
            <a:ext cx="9260764" cy="587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720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62259CB-F9DA-48EC-98CC-357E6FD2F0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325" y="44716"/>
            <a:ext cx="9753349" cy="6768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97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EF21E-C715-84AC-1CA0-28A3D69F9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A2DBAA81-FC9F-EFFD-B02D-81BA67EF89F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燒不大</a:t>
            </a:r>
          </a:p>
        </p:txBody>
      </p:sp>
    </p:spTree>
    <p:extLst>
      <p:ext uri="{BB962C8B-B14F-4D97-AF65-F5344CB8AC3E}">
        <p14:creationId xmlns:p14="http://schemas.microsoft.com/office/powerpoint/2010/main" val="381337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D7C516C-47E6-33BA-F51F-15A599F90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D295FB-BD84-0F18-DE79-F60B16757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b="0" i="0" dirty="0">
                <a:solidFill>
                  <a:srgbClr val="555555"/>
                </a:solidFill>
                <a:effectLst/>
                <a:latin typeface="微軟正黑體修正"/>
              </a:rPr>
              <a:t>套房皆為木造易燃隔間，導致火勢延燒快速，並橫向往其他房間延燒。</a:t>
            </a:r>
            <a:endParaRPr lang="zh-TW" altLang="en-US" dirty="0"/>
          </a:p>
          <a:p>
            <a:endParaRPr lang="zh-TW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8352A351-162B-9F10-9FDD-971C1FACF7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9144001"/>
          </a:xfrm>
          <a:prstGeom prst="rect">
            <a:avLst/>
          </a:prstGeom>
        </p:spPr>
      </p:pic>
      <p:sp>
        <p:nvSpPr>
          <p:cNvPr id="5" name="標題 1">
            <a:extLst>
              <a:ext uri="{FF2B5EF4-FFF2-40B4-BE49-F238E27FC236}">
                <a16:creationId xmlns:a16="http://schemas.microsoft.com/office/drawing/2014/main" id="{D8F20F7E-ACCF-B7E0-6C6E-11DB560BADF8}"/>
              </a:ext>
            </a:extLst>
          </p:cNvPr>
          <p:cNvSpPr txBox="1">
            <a:spLocks/>
          </p:cNvSpPr>
          <p:nvPr/>
        </p:nvSpPr>
        <p:spPr>
          <a:xfrm>
            <a:off x="-759" y="1122692"/>
            <a:ext cx="12191999" cy="1456082"/>
          </a:xfrm>
          <a:prstGeom prst="rect">
            <a:avLst/>
          </a:prstGeom>
          <a:solidFill>
            <a:srgbClr val="55110E">
              <a:alpha val="62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rtl="0">
              <a:defRPr lang="zh-tw"/>
            </a:defPPr>
            <a:lvl1pPr algn="ctr">
              <a:defRPr sz="4800" b="1"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zh-TW" altLang="en-US" sz="9600" dirty="0">
                <a:solidFill>
                  <a:srgbClr val="FFFF00"/>
                </a:solidFill>
              </a:rPr>
              <a:t>耐燃</a:t>
            </a:r>
            <a:r>
              <a:rPr lang="zh-TW" altLang="en-US" sz="9600" dirty="0"/>
              <a:t>隔間</a:t>
            </a:r>
            <a:r>
              <a:rPr lang="en-US" altLang="zh-TW" sz="9600" dirty="0"/>
              <a:t>??</a:t>
            </a:r>
            <a:endParaRPr lang="zh-TW" altLang="en-US" sz="9600" dirty="0"/>
          </a:p>
        </p:txBody>
      </p:sp>
    </p:spTree>
    <p:extLst>
      <p:ext uri="{BB962C8B-B14F-4D97-AF65-F5344CB8AC3E}">
        <p14:creationId xmlns:p14="http://schemas.microsoft.com/office/powerpoint/2010/main" val="368315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529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2ED9764-8AE4-4658-800D-EB8F9AD1AD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187" y="0"/>
            <a:ext cx="9699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6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00908-3426-2723-E1E0-DD68EC4892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42C8C0EF-E828-524B-AE70-5EE46ED0C97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早知道</a:t>
            </a:r>
          </a:p>
        </p:txBody>
      </p:sp>
    </p:spTree>
    <p:extLst>
      <p:ext uri="{BB962C8B-B14F-4D97-AF65-F5344CB8AC3E}">
        <p14:creationId xmlns:p14="http://schemas.microsoft.com/office/powerpoint/2010/main" val="502653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「台中市民免費領住警器」假的！設籍沙鹿才能領">
            <a:extLst>
              <a:ext uri="{FF2B5EF4-FFF2-40B4-BE49-F238E27FC236}">
                <a16:creationId xmlns:a16="http://schemas.microsoft.com/office/drawing/2014/main" id="{4723AC24-762C-BBB7-6610-9FCAA12EE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786096BF-9BE4-9BE0-AFAD-686640D66E37}"/>
              </a:ext>
            </a:extLst>
          </p:cNvPr>
          <p:cNvSpPr txBox="1"/>
          <p:nvPr/>
        </p:nvSpPr>
        <p:spPr>
          <a:xfrm>
            <a:off x="-76039" y="685800"/>
            <a:ext cx="12344077" cy="1685077"/>
          </a:xfrm>
          <a:prstGeom prst="rect">
            <a:avLst/>
          </a:prstGeom>
          <a:solidFill>
            <a:schemeClr val="bg1">
              <a:lumMod val="95000"/>
              <a:alpha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zh-TW" altLang="en-US" sz="1035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請問這是什麼</a:t>
            </a:r>
            <a:r>
              <a:rPr lang="en-US" altLang="zh-TW" sz="1035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?</a:t>
            </a:r>
            <a:endParaRPr lang="zh-TW" altLang="en-US" sz="1035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4016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151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207989E7-A88D-2A14-BDAA-E6021461F1F8}"/>
              </a:ext>
            </a:extLst>
          </p:cNvPr>
          <p:cNvSpPr/>
          <p:nvPr/>
        </p:nvSpPr>
        <p:spPr>
          <a:xfrm>
            <a:off x="7410450" y="5772150"/>
            <a:ext cx="4400550" cy="685800"/>
          </a:xfrm>
          <a:prstGeom prst="rect">
            <a:avLst/>
          </a:prstGeom>
          <a:solidFill>
            <a:srgbClr val="0B0B0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5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這不是一顆塑膠，是全家人的保險</a:t>
            </a:r>
            <a:endParaRPr lang="en-US" altLang="zh-TW" sz="1950" b="1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en-US" altLang="zh-TW" sz="195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24</a:t>
            </a:r>
            <a:r>
              <a:rPr lang="zh-TW" altLang="en-US" sz="195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小時監控．主動預警．爭取逃生時間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CAC7E5F1-9EAC-9096-C0DC-3D89748E37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" y="0"/>
            <a:ext cx="121890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3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125" b="3781"/>
          <a:stretch>
            <a:fillRect/>
          </a:stretch>
        </p:blipFill>
        <p:spPr>
          <a:xfrm>
            <a:off x="0" y="0"/>
            <a:ext cx="12378341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76FAC43C-5CFD-7F8A-71A5-3AC34B0F10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43" t="50000" r="4668" b="7333"/>
          <a:stretch>
            <a:fillRect/>
          </a:stretch>
        </p:blipFill>
        <p:spPr>
          <a:xfrm>
            <a:off x="1988756" y="4057651"/>
            <a:ext cx="1927989" cy="188716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4691FBC2-BCA7-333C-BD8C-C43D53CBE1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43" t="50000" r="4668" b="7333"/>
          <a:stretch>
            <a:fillRect/>
          </a:stretch>
        </p:blipFill>
        <p:spPr>
          <a:xfrm>
            <a:off x="5132006" y="4057651"/>
            <a:ext cx="1927989" cy="1887161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0492083A-E80C-FDCF-7EB3-75ED605748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43" t="50000" r="4668" b="7333"/>
          <a:stretch>
            <a:fillRect/>
          </a:stretch>
        </p:blipFill>
        <p:spPr>
          <a:xfrm>
            <a:off x="8275256" y="4057651"/>
            <a:ext cx="1927989" cy="1887161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7DA71207-0514-F799-096C-6282A7ED1D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731" b="10504"/>
          <a:stretch>
            <a:fillRect/>
          </a:stretch>
        </p:blipFill>
        <p:spPr>
          <a:xfrm>
            <a:off x="0" y="3028950"/>
            <a:ext cx="12192000" cy="80010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950482EE-C97D-715C-BA68-3127ADBDDAA1}"/>
              </a:ext>
            </a:extLst>
          </p:cNvPr>
          <p:cNvSpPr/>
          <p:nvPr/>
        </p:nvSpPr>
        <p:spPr>
          <a:xfrm>
            <a:off x="11068051" y="6477625"/>
            <a:ext cx="1051832" cy="342900"/>
          </a:xfrm>
          <a:prstGeom prst="rect">
            <a:avLst/>
          </a:prstGeom>
          <a:solidFill>
            <a:srgbClr val="0F1010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35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2" descr="「台中市民免費領住警器」假的！設籍沙鹿才能領">
            <a:extLst>
              <a:ext uri="{FF2B5EF4-FFF2-40B4-BE49-F238E27FC236}">
                <a16:creationId xmlns:a16="http://schemas.microsoft.com/office/drawing/2014/main" id="{8AA970C0-1437-AA9D-00D5-2A18779F88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99" t="12501" r="28233" b="6664"/>
          <a:stretch>
            <a:fillRect/>
          </a:stretch>
        </p:blipFill>
        <p:spPr bwMode="auto">
          <a:xfrm>
            <a:off x="6081634" y="-39665"/>
            <a:ext cx="6186566" cy="6897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F166ABA4-ED45-6CB6-4D65-D779318AF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04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878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F9CEC658-65E6-CE77-47A2-9A1CFE1EE5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936" y="1676662"/>
            <a:ext cx="1869804" cy="2065644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0F1AED78-A209-568C-E16F-06E8936B86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533" y="4455898"/>
            <a:ext cx="1226610" cy="2077117"/>
          </a:xfrm>
          <a:prstGeom prst="rect">
            <a:avLst/>
          </a:prstGeom>
        </p:spPr>
      </p:pic>
      <p:sp>
        <p:nvSpPr>
          <p:cNvPr id="4" name="標題 1">
            <a:extLst>
              <a:ext uri="{FF2B5EF4-FFF2-40B4-BE49-F238E27FC236}">
                <a16:creationId xmlns:a16="http://schemas.microsoft.com/office/drawing/2014/main" id="{C891F5EF-BAB9-1B91-8C96-DDCFA15D5DA7}"/>
              </a:ext>
            </a:extLst>
          </p:cNvPr>
          <p:cNvSpPr txBox="1">
            <a:spLocks/>
          </p:cNvSpPr>
          <p:nvPr/>
        </p:nvSpPr>
        <p:spPr>
          <a:xfrm>
            <a:off x="426280" y="135202"/>
            <a:ext cx="466997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r>
              <a:rPr lang="zh-TW" altLang="en-US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消防法第</a:t>
            </a:r>
            <a:r>
              <a:rPr lang="en-US" altLang="zh-TW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35</a:t>
            </a:r>
            <a:r>
              <a:rPr lang="zh-TW" altLang="en-US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條</a:t>
            </a:r>
            <a:endParaRPr lang="zh-TW" altLang="en-US" sz="5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矩形: 圓角 4">
            <a:extLst>
              <a:ext uri="{FF2B5EF4-FFF2-40B4-BE49-F238E27FC236}">
                <a16:creationId xmlns:a16="http://schemas.microsoft.com/office/drawing/2014/main" id="{4BE035E7-6ACA-01CD-1306-BB8473F54D72}"/>
              </a:ext>
            </a:extLst>
          </p:cNvPr>
          <p:cNvSpPr/>
          <p:nvPr/>
        </p:nvSpPr>
        <p:spPr>
          <a:xfrm>
            <a:off x="5096251" y="1294193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1</a:t>
            </a:r>
            <a:r>
              <a:rPr lang="zh-TW" altLang="en-US" sz="6600" b="1" dirty="0"/>
              <a:t>年</a:t>
            </a:r>
            <a:r>
              <a:rPr lang="en-US" altLang="zh-TW" sz="6600" b="1" dirty="0"/>
              <a:t>-7</a:t>
            </a:r>
            <a:r>
              <a:rPr lang="zh-TW" altLang="en-US" sz="6600" b="1" dirty="0"/>
              <a:t>年</a:t>
            </a:r>
          </a:p>
        </p:txBody>
      </p:sp>
      <p:sp>
        <p:nvSpPr>
          <p:cNvPr id="6" name="矩形: 圓角 5">
            <a:extLst>
              <a:ext uri="{FF2B5EF4-FFF2-40B4-BE49-F238E27FC236}">
                <a16:creationId xmlns:a16="http://schemas.microsoft.com/office/drawing/2014/main" id="{3F5FB5AE-F6D0-AD17-B1A3-EA576540812C}"/>
              </a:ext>
            </a:extLst>
          </p:cNvPr>
          <p:cNvSpPr/>
          <p:nvPr/>
        </p:nvSpPr>
        <p:spPr>
          <a:xfrm>
            <a:off x="5096251" y="4286142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/>
              <a:t>6</a:t>
            </a:r>
            <a:r>
              <a:rPr lang="zh-TW" altLang="en-US" sz="6600" b="1"/>
              <a:t>月</a:t>
            </a:r>
            <a:r>
              <a:rPr lang="en-US" altLang="zh-TW" sz="6600" b="1" dirty="0"/>
              <a:t>-5</a:t>
            </a:r>
            <a:r>
              <a:rPr lang="zh-TW" altLang="en-US" sz="6600" b="1" dirty="0"/>
              <a:t>年</a:t>
            </a:r>
          </a:p>
        </p:txBody>
      </p:sp>
      <p:sp>
        <p:nvSpPr>
          <p:cNvPr id="7" name="矩形: 圓角 6">
            <a:extLst>
              <a:ext uri="{FF2B5EF4-FFF2-40B4-BE49-F238E27FC236}">
                <a16:creationId xmlns:a16="http://schemas.microsoft.com/office/drawing/2014/main" id="{7CB93D32-3AB5-922A-6297-3D2A6919C082}"/>
              </a:ext>
            </a:extLst>
          </p:cNvPr>
          <p:cNvSpPr/>
          <p:nvPr/>
        </p:nvSpPr>
        <p:spPr>
          <a:xfrm>
            <a:off x="5096251" y="2619756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100-500</a:t>
            </a:r>
            <a:r>
              <a:rPr lang="zh-TW" altLang="en-US" sz="6600" b="1" dirty="0"/>
              <a:t>萬</a:t>
            </a:r>
          </a:p>
        </p:txBody>
      </p:sp>
      <p:sp>
        <p:nvSpPr>
          <p:cNvPr id="8" name="矩形: 圓角 7">
            <a:extLst>
              <a:ext uri="{FF2B5EF4-FFF2-40B4-BE49-F238E27FC236}">
                <a16:creationId xmlns:a16="http://schemas.microsoft.com/office/drawing/2014/main" id="{F5228E54-4EDE-2B86-2780-6C690A387137}"/>
              </a:ext>
            </a:extLst>
          </p:cNvPr>
          <p:cNvSpPr/>
          <p:nvPr/>
        </p:nvSpPr>
        <p:spPr>
          <a:xfrm>
            <a:off x="5096250" y="5596464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50-250</a:t>
            </a:r>
            <a:r>
              <a:rPr lang="zh-TW" altLang="en-US" sz="6600" b="1" dirty="0"/>
              <a:t>萬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DA559B17-3BCC-AFFF-8A9C-87EEE596764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跑得掉</a:t>
            </a:r>
          </a:p>
        </p:txBody>
      </p:sp>
    </p:spTree>
    <p:extLst>
      <p:ext uri="{BB962C8B-B14F-4D97-AF65-F5344CB8AC3E}">
        <p14:creationId xmlns:p14="http://schemas.microsoft.com/office/powerpoint/2010/main" val="45362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A8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1C4BA8AF-4914-6888-93B7-D7A2EDCEF6E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937" y="0"/>
            <a:ext cx="96361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596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5A429B-C2BA-5E38-1564-25FF9D179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4D2A10B6-F68F-018C-3850-813C1A2C87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936" y="1676662"/>
            <a:ext cx="1869804" cy="2065644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5005E1A8-6FAE-E747-FA41-720C55BA18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533" y="4455898"/>
            <a:ext cx="1226610" cy="2077117"/>
          </a:xfrm>
          <a:prstGeom prst="rect">
            <a:avLst/>
          </a:prstGeom>
        </p:spPr>
      </p:pic>
      <p:sp>
        <p:nvSpPr>
          <p:cNvPr id="4" name="標題 1">
            <a:extLst>
              <a:ext uri="{FF2B5EF4-FFF2-40B4-BE49-F238E27FC236}">
                <a16:creationId xmlns:a16="http://schemas.microsoft.com/office/drawing/2014/main" id="{52F45571-3D71-36FD-7C5B-1DD28DB0384F}"/>
              </a:ext>
            </a:extLst>
          </p:cNvPr>
          <p:cNvSpPr txBox="1">
            <a:spLocks/>
          </p:cNvSpPr>
          <p:nvPr/>
        </p:nvSpPr>
        <p:spPr>
          <a:xfrm>
            <a:off x="426280" y="135202"/>
            <a:ext cx="466997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r>
              <a:rPr lang="zh-TW" altLang="en-US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消防法第</a:t>
            </a:r>
            <a:r>
              <a:rPr lang="en-US" altLang="zh-TW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35</a:t>
            </a:r>
            <a:r>
              <a:rPr lang="zh-TW" altLang="en-US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條</a:t>
            </a:r>
            <a:endParaRPr lang="zh-TW" altLang="en-US" sz="5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矩形: 圓角 4">
            <a:extLst>
              <a:ext uri="{FF2B5EF4-FFF2-40B4-BE49-F238E27FC236}">
                <a16:creationId xmlns:a16="http://schemas.microsoft.com/office/drawing/2014/main" id="{F47EB8A1-DF70-1CF2-D5DF-6180AE7BD839}"/>
              </a:ext>
            </a:extLst>
          </p:cNvPr>
          <p:cNvSpPr/>
          <p:nvPr/>
        </p:nvSpPr>
        <p:spPr>
          <a:xfrm>
            <a:off x="5096251" y="1294193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1</a:t>
            </a:r>
            <a:r>
              <a:rPr lang="zh-TW" altLang="en-US" sz="6600" b="1" dirty="0"/>
              <a:t>年</a:t>
            </a:r>
            <a:r>
              <a:rPr lang="en-US" altLang="zh-TW" sz="6600" b="1" dirty="0"/>
              <a:t>-7</a:t>
            </a:r>
            <a:r>
              <a:rPr lang="zh-TW" altLang="en-US" sz="6600" b="1" dirty="0"/>
              <a:t>年</a:t>
            </a:r>
          </a:p>
        </p:txBody>
      </p:sp>
      <p:sp>
        <p:nvSpPr>
          <p:cNvPr id="6" name="矩形: 圓角 5">
            <a:extLst>
              <a:ext uri="{FF2B5EF4-FFF2-40B4-BE49-F238E27FC236}">
                <a16:creationId xmlns:a16="http://schemas.microsoft.com/office/drawing/2014/main" id="{6E1B7A9C-BBD0-0AC1-93E3-9D9759430062}"/>
              </a:ext>
            </a:extLst>
          </p:cNvPr>
          <p:cNvSpPr/>
          <p:nvPr/>
        </p:nvSpPr>
        <p:spPr>
          <a:xfrm>
            <a:off x="5096251" y="4286142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/>
              <a:t>6</a:t>
            </a:r>
            <a:r>
              <a:rPr lang="zh-TW" altLang="en-US" sz="6600" b="1"/>
              <a:t>月</a:t>
            </a:r>
            <a:r>
              <a:rPr lang="en-US" altLang="zh-TW" sz="6600" b="1" dirty="0"/>
              <a:t>-5</a:t>
            </a:r>
            <a:r>
              <a:rPr lang="zh-TW" altLang="en-US" sz="6600" b="1" dirty="0"/>
              <a:t>年</a:t>
            </a:r>
          </a:p>
        </p:txBody>
      </p:sp>
      <p:sp>
        <p:nvSpPr>
          <p:cNvPr id="7" name="矩形: 圓角 6">
            <a:extLst>
              <a:ext uri="{FF2B5EF4-FFF2-40B4-BE49-F238E27FC236}">
                <a16:creationId xmlns:a16="http://schemas.microsoft.com/office/drawing/2014/main" id="{328F579E-27F6-37DD-9377-8DC344436E5C}"/>
              </a:ext>
            </a:extLst>
          </p:cNvPr>
          <p:cNvSpPr/>
          <p:nvPr/>
        </p:nvSpPr>
        <p:spPr>
          <a:xfrm>
            <a:off x="5096251" y="2619756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100-500</a:t>
            </a:r>
            <a:r>
              <a:rPr lang="zh-TW" altLang="en-US" sz="6600" b="1" dirty="0"/>
              <a:t>萬</a:t>
            </a:r>
          </a:p>
        </p:txBody>
      </p:sp>
      <p:sp>
        <p:nvSpPr>
          <p:cNvPr id="8" name="矩形: 圓角 7">
            <a:extLst>
              <a:ext uri="{FF2B5EF4-FFF2-40B4-BE49-F238E27FC236}">
                <a16:creationId xmlns:a16="http://schemas.microsoft.com/office/drawing/2014/main" id="{D54C2105-0C53-5392-1C05-CD4C0ECC1D75}"/>
              </a:ext>
            </a:extLst>
          </p:cNvPr>
          <p:cNvSpPr/>
          <p:nvPr/>
        </p:nvSpPr>
        <p:spPr>
          <a:xfrm>
            <a:off x="5096250" y="5596464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50-250</a:t>
            </a:r>
            <a:r>
              <a:rPr lang="zh-TW" altLang="en-US" sz="6600" b="1" dirty="0"/>
              <a:t>萬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86E45272-8969-9FE4-1B14-AC745EE1F27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救得快</a:t>
            </a:r>
          </a:p>
        </p:txBody>
      </p:sp>
    </p:spTree>
    <p:extLst>
      <p:ext uri="{BB962C8B-B14F-4D97-AF65-F5344CB8AC3E}">
        <p14:creationId xmlns:p14="http://schemas.microsoft.com/office/powerpoint/2010/main" val="1581605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20488C3-4B07-2E13-F90D-0362B8AC7F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452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版面配置區 8">
            <a:extLst>
              <a:ext uri="{FF2B5EF4-FFF2-40B4-BE49-F238E27FC236}">
                <a16:creationId xmlns:a16="http://schemas.microsoft.com/office/drawing/2014/main" id="{1EB3984E-306C-32A4-E72B-7903A7D2A9DF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t="15982" b="15982"/>
          <a:stretch/>
        </p:blipFill>
        <p:spPr>
          <a:xfrm>
            <a:off x="-1" y="0"/>
            <a:ext cx="12299375" cy="6858000"/>
          </a:xfrm>
        </p:spPr>
      </p:pic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ADDF6E85-24B3-4C8A-7064-FF053CFCBA1B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86CB4B4D-7CA3-9044-876B-883B54F8677D}" type="slidenum">
              <a:rPr lang="en-US" altLang="zh-TW" smtClean="0"/>
              <a:pPr/>
              <a:t>92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540813"/>
      </p:ext>
    </p:extLst>
  </p:cSld>
  <p:clrMapOvr>
    <a:masterClrMapping/>
  </p:clrMapOvr>
  <p:transition spd="med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AFB984A9-31B6-826A-E4BE-AA3E5119F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" y="0"/>
            <a:ext cx="121890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96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6CD43-8F70-9492-8C7B-8976616C2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05852D3C-FC64-6039-7CD6-8E5588D6CE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936" y="1676662"/>
            <a:ext cx="1869804" cy="2065644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311E0813-2E2D-1FB1-BDA5-DD95B19B3E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533" y="4455898"/>
            <a:ext cx="1226610" cy="2077117"/>
          </a:xfrm>
          <a:prstGeom prst="rect">
            <a:avLst/>
          </a:prstGeom>
        </p:spPr>
      </p:pic>
      <p:sp>
        <p:nvSpPr>
          <p:cNvPr id="4" name="標題 1">
            <a:extLst>
              <a:ext uri="{FF2B5EF4-FFF2-40B4-BE49-F238E27FC236}">
                <a16:creationId xmlns:a16="http://schemas.microsoft.com/office/drawing/2014/main" id="{AF292796-9704-08D1-38A7-D489343E96BE}"/>
              </a:ext>
            </a:extLst>
          </p:cNvPr>
          <p:cNvSpPr txBox="1">
            <a:spLocks/>
          </p:cNvSpPr>
          <p:nvPr/>
        </p:nvSpPr>
        <p:spPr>
          <a:xfrm>
            <a:off x="426280" y="135202"/>
            <a:ext cx="466997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r>
              <a:rPr lang="zh-TW" altLang="en-US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消防法第</a:t>
            </a:r>
            <a:r>
              <a:rPr lang="en-US" altLang="zh-TW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35</a:t>
            </a:r>
            <a:r>
              <a:rPr lang="zh-TW" altLang="en-US" sz="5400">
                <a:latin typeface="微軟正黑體" panose="020B0604030504040204" pitchFamily="34" charset="-120"/>
                <a:ea typeface="微軟正黑體" panose="020B0604030504040204" pitchFamily="34" charset="-120"/>
              </a:rPr>
              <a:t>條</a:t>
            </a:r>
            <a:endParaRPr lang="zh-TW" altLang="en-US" sz="5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5" name="矩形: 圓角 4">
            <a:extLst>
              <a:ext uri="{FF2B5EF4-FFF2-40B4-BE49-F238E27FC236}">
                <a16:creationId xmlns:a16="http://schemas.microsoft.com/office/drawing/2014/main" id="{C1551203-727F-0F5C-B7F5-19FB593B9662}"/>
              </a:ext>
            </a:extLst>
          </p:cNvPr>
          <p:cNvSpPr/>
          <p:nvPr/>
        </p:nvSpPr>
        <p:spPr>
          <a:xfrm>
            <a:off x="5096251" y="1294193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1</a:t>
            </a:r>
            <a:r>
              <a:rPr lang="zh-TW" altLang="en-US" sz="6600" b="1" dirty="0"/>
              <a:t>年</a:t>
            </a:r>
            <a:r>
              <a:rPr lang="en-US" altLang="zh-TW" sz="6600" b="1" dirty="0"/>
              <a:t>-7</a:t>
            </a:r>
            <a:r>
              <a:rPr lang="zh-TW" altLang="en-US" sz="6600" b="1" dirty="0"/>
              <a:t>年</a:t>
            </a:r>
          </a:p>
        </p:txBody>
      </p:sp>
      <p:sp>
        <p:nvSpPr>
          <p:cNvPr id="6" name="矩形: 圓角 5">
            <a:extLst>
              <a:ext uri="{FF2B5EF4-FFF2-40B4-BE49-F238E27FC236}">
                <a16:creationId xmlns:a16="http://schemas.microsoft.com/office/drawing/2014/main" id="{ED80DD0E-3F90-AB8C-1FD7-8EB49C5F411F}"/>
              </a:ext>
            </a:extLst>
          </p:cNvPr>
          <p:cNvSpPr/>
          <p:nvPr/>
        </p:nvSpPr>
        <p:spPr>
          <a:xfrm>
            <a:off x="5096251" y="4286142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/>
              <a:t>6</a:t>
            </a:r>
            <a:r>
              <a:rPr lang="zh-TW" altLang="en-US" sz="6600" b="1"/>
              <a:t>月</a:t>
            </a:r>
            <a:r>
              <a:rPr lang="en-US" altLang="zh-TW" sz="6600" b="1" dirty="0"/>
              <a:t>-5</a:t>
            </a:r>
            <a:r>
              <a:rPr lang="zh-TW" altLang="en-US" sz="6600" b="1" dirty="0"/>
              <a:t>年</a:t>
            </a:r>
          </a:p>
        </p:txBody>
      </p:sp>
      <p:sp>
        <p:nvSpPr>
          <p:cNvPr id="7" name="矩形: 圓角 6">
            <a:extLst>
              <a:ext uri="{FF2B5EF4-FFF2-40B4-BE49-F238E27FC236}">
                <a16:creationId xmlns:a16="http://schemas.microsoft.com/office/drawing/2014/main" id="{76FDDF59-1E09-05F7-FD64-425C297A7ED1}"/>
              </a:ext>
            </a:extLst>
          </p:cNvPr>
          <p:cNvSpPr/>
          <p:nvPr/>
        </p:nvSpPr>
        <p:spPr>
          <a:xfrm>
            <a:off x="5096251" y="2619756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100-500</a:t>
            </a:r>
            <a:r>
              <a:rPr lang="zh-TW" altLang="en-US" sz="6600" b="1" dirty="0"/>
              <a:t>萬</a:t>
            </a:r>
          </a:p>
        </p:txBody>
      </p:sp>
      <p:sp>
        <p:nvSpPr>
          <p:cNvPr id="8" name="矩形: 圓角 7">
            <a:extLst>
              <a:ext uri="{FF2B5EF4-FFF2-40B4-BE49-F238E27FC236}">
                <a16:creationId xmlns:a16="http://schemas.microsoft.com/office/drawing/2014/main" id="{360B7645-EF09-35AB-7269-98CDC70ED40B}"/>
              </a:ext>
            </a:extLst>
          </p:cNvPr>
          <p:cNvSpPr/>
          <p:nvPr/>
        </p:nvSpPr>
        <p:spPr>
          <a:xfrm>
            <a:off x="5096250" y="5596464"/>
            <a:ext cx="5529943" cy="120831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6600" b="1" dirty="0"/>
              <a:t>50-250</a:t>
            </a:r>
            <a:r>
              <a:rPr lang="zh-TW" altLang="en-US" sz="6600" b="1" dirty="0"/>
              <a:t>萬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34B689DC-8024-B43A-B327-78A2154A2E2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19900" b="1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滅火設備</a:t>
            </a:r>
          </a:p>
        </p:txBody>
      </p:sp>
    </p:spTree>
    <p:extLst>
      <p:ext uri="{BB962C8B-B14F-4D97-AF65-F5344CB8AC3E}">
        <p14:creationId xmlns:p14="http://schemas.microsoft.com/office/powerpoint/2010/main" val="397473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標題 1">
            <a:extLst>
              <a:ext uri="{FF2B5EF4-FFF2-40B4-BE49-F238E27FC236}">
                <a16:creationId xmlns:a16="http://schemas.microsoft.com/office/drawing/2014/main" id="{D36635B4-F32D-470D-B4A5-4F2B94045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692" y="76200"/>
            <a:ext cx="9980613" cy="1096963"/>
          </a:xfrm>
        </p:spPr>
        <p:txBody>
          <a:bodyPr rtlCol="0">
            <a:normAutofit/>
          </a:bodyPr>
          <a:lstStyle/>
          <a:p>
            <a:pPr algn="ctr" rtl="0"/>
            <a:r>
              <a:rPr lang="zh-TW" altLang="en-US" sz="7200" dirty="0"/>
              <a:t>滅火器</a:t>
            </a:r>
            <a:endParaRPr lang="en-US" sz="7200" b="1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712891F1-19FD-4418-81B1-D5C40A24F9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0857" y="1412078"/>
            <a:ext cx="6810285" cy="5445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15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FB091D1-6E47-FC25-A39F-0CF5B68B1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E113737C-A327-7C45-22A1-E954894B0BB7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C334E149-1949-E8A6-DDFE-AE0D99F3515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內容版面配置區 3">
            <a:extLst>
              <a:ext uri="{FF2B5EF4-FFF2-40B4-BE49-F238E27FC236}">
                <a16:creationId xmlns:a16="http://schemas.microsoft.com/office/drawing/2014/main" id="{04EC399F-2F40-1498-BDEC-A7012134E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700" y="153366"/>
            <a:ext cx="9880600" cy="6551268"/>
          </a:xfrm>
          <a:prstGeom prst="rect">
            <a:avLst/>
          </a:prstGeom>
        </p:spPr>
      </p:pic>
      <p:sp>
        <p:nvSpPr>
          <p:cNvPr id="6" name="箭號: 弧形下彎 5">
            <a:extLst>
              <a:ext uri="{FF2B5EF4-FFF2-40B4-BE49-F238E27FC236}">
                <a16:creationId xmlns:a16="http://schemas.microsoft.com/office/drawing/2014/main" id="{4813909C-147C-3497-D296-D2F82BFCA6ED}"/>
              </a:ext>
            </a:extLst>
          </p:cNvPr>
          <p:cNvSpPr/>
          <p:nvPr/>
        </p:nvSpPr>
        <p:spPr>
          <a:xfrm>
            <a:off x="1422400" y="267322"/>
            <a:ext cx="4178300" cy="2703512"/>
          </a:xfrm>
          <a:prstGeom prst="curvedDownArrow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15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7" name="標題 1">
            <a:extLst>
              <a:ext uri="{FF2B5EF4-FFF2-40B4-BE49-F238E27FC236}">
                <a16:creationId xmlns:a16="http://schemas.microsoft.com/office/drawing/2014/main" id="{54358898-B2FD-9C9D-4B3F-913008ECA617}"/>
              </a:ext>
            </a:extLst>
          </p:cNvPr>
          <p:cNvSpPr txBox="1">
            <a:spLocks/>
          </p:cNvSpPr>
          <p:nvPr/>
        </p:nvSpPr>
        <p:spPr>
          <a:xfrm>
            <a:off x="1055617" y="2970834"/>
            <a:ext cx="29591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8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rPr>
              <a:t>旋轉</a:t>
            </a:r>
            <a:endParaRPr kumimoji="0" lang="zh-TW" altLang="en-US" sz="8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 Light" panose="020F0302020204030204"/>
              <a:ea typeface="新細明體" panose="02020500000000000000" pitchFamily="18" charset="-120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00973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>
            <a:extLst>
              <a:ext uri="{FF2B5EF4-FFF2-40B4-BE49-F238E27FC236}">
                <a16:creationId xmlns:a16="http://schemas.microsoft.com/office/drawing/2014/main" id="{DAECC2F0-114E-4BFA-89F0-99D26305E3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473" y="1371600"/>
            <a:ext cx="4067348" cy="548640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6BF2C2A8-337B-4FAF-8199-3465D58A88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7473" y="1371600"/>
            <a:ext cx="3854421" cy="5486400"/>
          </a:xfrm>
          <a:prstGeom prst="rect">
            <a:avLst/>
          </a:prstGeom>
        </p:spPr>
      </p:pic>
      <p:sp>
        <p:nvSpPr>
          <p:cNvPr id="13" name="標題 1">
            <a:extLst>
              <a:ext uri="{FF2B5EF4-FFF2-40B4-BE49-F238E27FC236}">
                <a16:creationId xmlns:a16="http://schemas.microsoft.com/office/drawing/2014/main" id="{D36635B4-F32D-470D-B4A5-4F2B94045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13" cy="1096963"/>
          </a:xfrm>
        </p:spPr>
        <p:txBody>
          <a:bodyPr rtlCol="0">
            <a:normAutofit/>
          </a:bodyPr>
          <a:lstStyle/>
          <a:p>
            <a:pPr algn="ctr" rtl="0"/>
            <a:r>
              <a:rPr lang="zh-TW" altLang="en-US" sz="7200" b="1" dirty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室內消防栓</a:t>
            </a:r>
            <a:endParaRPr lang="en-US" sz="7200" b="1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61FE9D6C-CF13-41B7-81D1-0226AFB208A0}"/>
              </a:ext>
            </a:extLst>
          </p:cNvPr>
          <p:cNvCxnSpPr>
            <a:cxnSpLocks/>
          </p:cNvCxnSpPr>
          <p:nvPr/>
        </p:nvCxnSpPr>
        <p:spPr>
          <a:xfrm>
            <a:off x="6096000" y="1371600"/>
            <a:ext cx="0" cy="538353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5741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26506D1-4174-5B8E-1F22-9B5FAD6E0119}"/>
              </a:ext>
            </a:extLst>
          </p:cNvPr>
          <p:cNvSpPr txBox="1"/>
          <p:nvPr/>
        </p:nvSpPr>
        <p:spPr>
          <a:xfrm>
            <a:off x="1007979" y="2017295"/>
            <a:ext cx="109474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sz="8000" b="1" dirty="0">
                <a:solidFill>
                  <a:schemeClr val="accent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任一點至消防栓接頭之</a:t>
            </a:r>
            <a:r>
              <a:rPr lang="zh-TW" altLang="en-US" sz="8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水平</a:t>
            </a:r>
            <a:r>
              <a:rPr lang="zh-TW" altLang="en-US" sz="8000" b="1" dirty="0">
                <a:solidFill>
                  <a:schemeClr val="accent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距離</a:t>
            </a:r>
            <a:r>
              <a:rPr lang="zh-TW" altLang="en-US" sz="8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≦</a:t>
            </a:r>
            <a:r>
              <a:rPr lang="en-US" altLang="zh-TW" sz="8000" b="1" dirty="0">
                <a:solidFill>
                  <a:schemeClr val="accent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25</a:t>
            </a:r>
            <a:r>
              <a:rPr lang="zh-TW" altLang="en-US" sz="8000" b="1" dirty="0">
                <a:solidFill>
                  <a:schemeClr val="accent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公尺</a:t>
            </a:r>
            <a:endParaRPr lang="zh-TW" altLang="en-US" sz="8000" dirty="0">
              <a:solidFill>
                <a:schemeClr val="accent1"/>
              </a:solidFill>
            </a:endParaRPr>
          </a:p>
        </p:txBody>
      </p:sp>
      <p:sp>
        <p:nvSpPr>
          <p:cNvPr id="8" name="標題 1">
            <a:extLst>
              <a:ext uri="{FF2B5EF4-FFF2-40B4-BE49-F238E27FC236}">
                <a16:creationId xmlns:a16="http://schemas.microsoft.com/office/drawing/2014/main" id="{594BBB77-44F8-C472-B763-CE6A3100B816}"/>
              </a:ext>
            </a:extLst>
          </p:cNvPr>
          <p:cNvSpPr txBox="1">
            <a:spLocks/>
          </p:cNvSpPr>
          <p:nvPr/>
        </p:nvSpPr>
        <p:spPr>
          <a:xfrm>
            <a:off x="1104900" y="76200"/>
            <a:ext cx="9980613" cy="1096963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j-cs"/>
              </a:defRPr>
            </a:lvl1pPr>
          </a:lstStyle>
          <a:p>
            <a:pPr algn="ctr"/>
            <a:r>
              <a:rPr lang="zh-TW" altLang="en-US" sz="7200"/>
              <a:t>室內消防栓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148610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4340AB9-9290-4D30-A056-8B03AAE8F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ADF3365C-98FB-3EC3-950E-D91BE33BDAA7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AD4F7540-CAB5-199A-D72C-EE60A1D07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內容版面配置區 3">
            <a:extLst>
              <a:ext uri="{FF2B5EF4-FFF2-40B4-BE49-F238E27FC236}">
                <a16:creationId xmlns:a16="http://schemas.microsoft.com/office/drawing/2014/main" id="{71B28C66-4F6C-4E84-5783-EB79F9817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4300" y="0"/>
            <a:ext cx="6324600" cy="6951613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33BDFDDD-3DDF-4CF2-F506-393DBBDC05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300" y="11906"/>
            <a:ext cx="5829300" cy="6846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5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B46376E-ABB2-988D-0413-D318F478B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DDF8FC34-4690-A0DF-D02D-0252E838808A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30085CE-9258-EFAE-CBE1-DF89842CB41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A466943-3F58-06D9-1715-BE4F19ECC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589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A0525B9D-1681-4182-D55E-528CE07B94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7056"/>
            <a:ext cx="12192000" cy="692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A60D8B8C-4D52-9395-8DFF-34577AB0ECBF}"/>
              </a:ext>
            </a:extLst>
          </p:cNvPr>
          <p:cNvSpPr txBox="1">
            <a:spLocks/>
          </p:cNvSpPr>
          <p:nvPr/>
        </p:nvSpPr>
        <p:spPr>
          <a:xfrm>
            <a:off x="106042" y="0"/>
            <a:ext cx="4394705" cy="2217511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6000" b="1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pPr algn="ctr"/>
            <a:r>
              <a:rPr lang="zh-TW" altLang="en-US" dirty="0"/>
              <a:t>小時候</a:t>
            </a:r>
            <a:r>
              <a:rPr lang="en-US" altLang="zh-TW" dirty="0"/>
              <a:t>...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8623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2855D583-B7BA-1EBD-1222-CB764C52B4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75"/>
            <a:ext cx="12192000" cy="6855125"/>
          </a:xfrm>
          <a:prstGeom prst="rect">
            <a:avLst/>
          </a:prstGeom>
          <a:gradFill>
            <a:gsLst>
              <a:gs pos="5000">
                <a:schemeClr val="accent1">
                  <a:lumMod val="5000"/>
                  <a:lumOff val="95000"/>
                </a:schemeClr>
              </a:gs>
              <a:gs pos="28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392A2A"/>
            </a:outerShdw>
          </a:effectLst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E9BA202A-8CD9-A1AC-F09D-6808B54CB471}"/>
              </a:ext>
            </a:extLst>
          </p:cNvPr>
          <p:cNvSpPr/>
          <p:nvPr/>
        </p:nvSpPr>
        <p:spPr>
          <a:xfrm>
            <a:off x="0" y="358088"/>
            <a:ext cx="12192000" cy="1806565"/>
          </a:xfrm>
          <a:prstGeom prst="rect">
            <a:avLst/>
          </a:prstGeom>
          <a:solidFill>
            <a:schemeClr val="tx1">
              <a:alpha val="4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80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       不花錢也安全</a:t>
            </a:r>
          </a:p>
        </p:txBody>
      </p:sp>
    </p:spTree>
    <p:extLst>
      <p:ext uri="{BB962C8B-B14F-4D97-AF65-F5344CB8AC3E}">
        <p14:creationId xmlns:p14="http://schemas.microsoft.com/office/powerpoint/2010/main" val="11149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0C54336C-F45F-45F5-9143-7A07624BCC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61772"/>
            <a:ext cx="12192000" cy="7315200"/>
          </a:xfrm>
          <a:prstGeom prst="rect">
            <a:avLst/>
          </a:prstGeom>
        </p:spPr>
      </p:pic>
      <p:sp>
        <p:nvSpPr>
          <p:cNvPr id="13" name="矩形: 圓角 12">
            <a:extLst>
              <a:ext uri="{FF2B5EF4-FFF2-40B4-BE49-F238E27FC236}">
                <a16:creationId xmlns:a16="http://schemas.microsoft.com/office/drawing/2014/main" id="{6A4A186F-5DFD-43F4-BB1B-9C63F104FDCE}"/>
              </a:ext>
            </a:extLst>
          </p:cNvPr>
          <p:cNvSpPr/>
          <p:nvPr/>
        </p:nvSpPr>
        <p:spPr>
          <a:xfrm>
            <a:off x="4128836" y="4119264"/>
            <a:ext cx="3934327" cy="10215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zh-TW" alt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雜物斷捨離</a:t>
            </a:r>
          </a:p>
        </p:txBody>
      </p:sp>
      <p:sp>
        <p:nvSpPr>
          <p:cNvPr id="14" name="矩形: 圓角 13">
            <a:extLst>
              <a:ext uri="{FF2B5EF4-FFF2-40B4-BE49-F238E27FC236}">
                <a16:creationId xmlns:a16="http://schemas.microsoft.com/office/drawing/2014/main" id="{6E191E4E-184A-45A5-8F6B-44475F990BBE}"/>
              </a:ext>
            </a:extLst>
          </p:cNvPr>
          <p:cNvSpPr/>
          <p:nvPr/>
        </p:nvSpPr>
        <p:spPr>
          <a:xfrm>
            <a:off x="5236945" y="5486346"/>
            <a:ext cx="3934327" cy="10215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zh-TW" altLang="en-US" sz="5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安全跟著你</a:t>
            </a:r>
            <a:endParaRPr lang="zh-TW" alt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7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學術文獻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9411640_TF03431380_TF03431380.potx" id="{923505AA-91E3-4B57-AABA-AC8EA251786D}" vid="{5F9510E3-AB57-464A-AC9C-E4DC9C0F0949}"/>
    </a:ext>
  </a:extLst>
</a:theme>
</file>

<file path=ppt/theme/theme2.xml><?xml version="1.0" encoding="utf-8"?>
<a:theme xmlns:a="http://schemas.openxmlformats.org/drawingml/2006/main" name="Office 佈景主題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4873beb7-5857-4685-be1f-d57550cc96cc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具細條紋和緞帶設計的學術簡報 (寬螢幕)</Template>
  <TotalTime>371</TotalTime>
  <Words>754</Words>
  <Application>Microsoft Office PowerPoint</Application>
  <PresentationFormat>寬螢幕</PresentationFormat>
  <Paragraphs>164</Paragraphs>
  <Slides>103</Slides>
  <Notes>15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103</vt:i4>
      </vt:variant>
    </vt:vector>
  </HeadingPairs>
  <TitlesOfParts>
    <vt:vector size="112" baseType="lpstr">
      <vt:lpstr>Microsoft JhengHei UI</vt:lpstr>
      <vt:lpstr>微軟正黑體</vt:lpstr>
      <vt:lpstr>微軟正黑體修正</vt:lpstr>
      <vt:lpstr>新細明體</vt:lpstr>
      <vt:lpstr>標楷體</vt:lpstr>
      <vt:lpstr>Calibri</vt:lpstr>
      <vt:lpstr>Calibri Light</vt:lpstr>
      <vt:lpstr>Wingdings</vt:lpstr>
      <vt:lpstr>學術文獻 16x9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基本資料-時間</vt:lpstr>
      <vt:lpstr>PowerPoint 簡報</vt:lpstr>
      <vt:lpstr>PowerPoint 簡報</vt:lpstr>
      <vt:lpstr>造成嚴重火災的原因?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3~5m/s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為什麼會死?</vt:lpstr>
      <vt:lpstr>PowerPoint 簡報</vt:lpstr>
      <vt:lpstr>PowerPoint 簡報</vt:lpstr>
      <vt:lpstr>PowerPoint 簡報</vt:lpstr>
      <vt:lpstr>PowerPoint 簡報</vt:lpstr>
      <vt:lpstr>怎麼活下來?</vt:lpstr>
      <vt:lpstr>PowerPoint 簡報</vt:lpstr>
      <vt:lpstr>PowerPoint 簡報</vt:lpstr>
      <vt:lpstr>PowerPoint 簡報</vt:lpstr>
      <vt:lpstr>PowerPoint 簡報</vt:lpstr>
      <vt:lpstr>PowerPoint 簡報</vt:lpstr>
      <vt:lpstr>用火安全?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用電安全?</vt:lpstr>
      <vt:lpstr>PowerPoint 簡報</vt:lpstr>
      <vt:lpstr>PowerPoint 簡報</vt:lpstr>
      <vt:lpstr>過負載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滅火器</vt:lpstr>
      <vt:lpstr>PowerPoint 簡報</vt:lpstr>
      <vt:lpstr>室內消防栓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po-sheng Huang</cp:lastModifiedBy>
  <cp:revision>37</cp:revision>
  <dcterms:created xsi:type="dcterms:W3CDTF">2021-11-15T08:22:47Z</dcterms:created>
  <dcterms:modified xsi:type="dcterms:W3CDTF">2026-03-18T07:10:34Z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