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1.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notesMasterIdLst>
    <p:notesMasterId r:id="rId41"/>
  </p:notesMasterIdLst>
  <p:handoutMasterIdLst>
    <p:handoutMasterId r:id="rId42"/>
  </p:handoutMasterIdLst>
  <p:sldIdLst>
    <p:sldId id="1144" r:id="rId2"/>
    <p:sldId id="1213" r:id="rId3"/>
    <p:sldId id="1274" r:id="rId4"/>
    <p:sldId id="1276" r:id="rId5"/>
    <p:sldId id="1220" r:id="rId6"/>
    <p:sldId id="1221" r:id="rId7"/>
    <p:sldId id="1218" r:id="rId8"/>
    <p:sldId id="1266" r:id="rId9"/>
    <p:sldId id="1267" r:id="rId10"/>
    <p:sldId id="1242" r:id="rId11"/>
    <p:sldId id="1254" r:id="rId12"/>
    <p:sldId id="1256" r:id="rId13"/>
    <p:sldId id="1222" r:id="rId14"/>
    <p:sldId id="1223" r:id="rId15"/>
    <p:sldId id="1227" r:id="rId16"/>
    <p:sldId id="1228" r:id="rId17"/>
    <p:sldId id="1285" r:id="rId18"/>
    <p:sldId id="1231" r:id="rId19"/>
    <p:sldId id="1232" r:id="rId20"/>
    <p:sldId id="1283" r:id="rId21"/>
    <p:sldId id="1233" r:id="rId22"/>
    <p:sldId id="1226" r:id="rId23"/>
    <p:sldId id="1190" r:id="rId24"/>
    <p:sldId id="1209" r:id="rId25"/>
    <p:sldId id="1210" r:id="rId26"/>
    <p:sldId id="1257" r:id="rId27"/>
    <p:sldId id="1270" r:id="rId28"/>
    <p:sldId id="1271" r:id="rId29"/>
    <p:sldId id="1272" r:id="rId30"/>
    <p:sldId id="1260" r:id="rId31"/>
    <p:sldId id="1261" r:id="rId32"/>
    <p:sldId id="1268" r:id="rId33"/>
    <p:sldId id="388" r:id="rId34"/>
    <p:sldId id="389" r:id="rId35"/>
    <p:sldId id="398" r:id="rId36"/>
    <p:sldId id="1263" r:id="rId37"/>
    <p:sldId id="1252" r:id="rId38"/>
    <p:sldId id="1281" r:id="rId39"/>
    <p:sldId id="1189" r:id="rId40"/>
  </p:sldIdLst>
  <p:sldSz cx="9144000" cy="6858000" type="screen4x3"/>
  <p:notesSz cx="6735763" cy="9866313"/>
  <p:defaultTextStyle>
    <a:defPPr>
      <a:defRPr lang="en-US"/>
    </a:defPPr>
    <a:lvl1pPr algn="l" rtl="0" eaLnBrk="0" fontAlgn="base" hangingPunct="0">
      <a:spcBef>
        <a:spcPct val="0"/>
      </a:spcBef>
      <a:spcAft>
        <a:spcPct val="0"/>
      </a:spcAft>
      <a:defRPr kumimoji="1" sz="2200" b="1" kern="1200">
        <a:solidFill>
          <a:schemeClr val="tx2"/>
        </a:solidFill>
        <a:latin typeface="Verdana" panose="020B0604030504040204" pitchFamily="34" charset="0"/>
        <a:ea typeface="細明體" panose="02020509000000000000" pitchFamily="49" charset="-120"/>
        <a:cs typeface="+mn-cs"/>
      </a:defRPr>
    </a:lvl1pPr>
    <a:lvl2pPr marL="457200" algn="l" rtl="0" eaLnBrk="0" fontAlgn="base" hangingPunct="0">
      <a:spcBef>
        <a:spcPct val="0"/>
      </a:spcBef>
      <a:spcAft>
        <a:spcPct val="0"/>
      </a:spcAft>
      <a:defRPr kumimoji="1" sz="2200" b="1" kern="1200">
        <a:solidFill>
          <a:schemeClr val="tx2"/>
        </a:solidFill>
        <a:latin typeface="Verdana" panose="020B0604030504040204" pitchFamily="34" charset="0"/>
        <a:ea typeface="細明體" panose="02020509000000000000" pitchFamily="49" charset="-120"/>
        <a:cs typeface="+mn-cs"/>
      </a:defRPr>
    </a:lvl2pPr>
    <a:lvl3pPr marL="914400" algn="l" rtl="0" eaLnBrk="0" fontAlgn="base" hangingPunct="0">
      <a:spcBef>
        <a:spcPct val="0"/>
      </a:spcBef>
      <a:spcAft>
        <a:spcPct val="0"/>
      </a:spcAft>
      <a:defRPr kumimoji="1" sz="2200" b="1" kern="1200">
        <a:solidFill>
          <a:schemeClr val="tx2"/>
        </a:solidFill>
        <a:latin typeface="Verdana" panose="020B0604030504040204" pitchFamily="34" charset="0"/>
        <a:ea typeface="細明體" panose="02020509000000000000" pitchFamily="49" charset="-120"/>
        <a:cs typeface="+mn-cs"/>
      </a:defRPr>
    </a:lvl3pPr>
    <a:lvl4pPr marL="1371600" algn="l" rtl="0" eaLnBrk="0" fontAlgn="base" hangingPunct="0">
      <a:spcBef>
        <a:spcPct val="0"/>
      </a:spcBef>
      <a:spcAft>
        <a:spcPct val="0"/>
      </a:spcAft>
      <a:defRPr kumimoji="1" sz="2200" b="1" kern="1200">
        <a:solidFill>
          <a:schemeClr val="tx2"/>
        </a:solidFill>
        <a:latin typeface="Verdana" panose="020B0604030504040204" pitchFamily="34" charset="0"/>
        <a:ea typeface="細明體" panose="02020509000000000000" pitchFamily="49" charset="-120"/>
        <a:cs typeface="+mn-cs"/>
      </a:defRPr>
    </a:lvl4pPr>
    <a:lvl5pPr marL="1828800" algn="l" rtl="0" eaLnBrk="0" fontAlgn="base" hangingPunct="0">
      <a:spcBef>
        <a:spcPct val="0"/>
      </a:spcBef>
      <a:spcAft>
        <a:spcPct val="0"/>
      </a:spcAft>
      <a:defRPr kumimoji="1" sz="2200" b="1" kern="1200">
        <a:solidFill>
          <a:schemeClr val="tx2"/>
        </a:solidFill>
        <a:latin typeface="Verdana" panose="020B0604030504040204" pitchFamily="34" charset="0"/>
        <a:ea typeface="細明體" panose="02020509000000000000" pitchFamily="49" charset="-120"/>
        <a:cs typeface="+mn-cs"/>
      </a:defRPr>
    </a:lvl5pPr>
    <a:lvl6pPr marL="2286000" algn="l" defTabSz="914400" rtl="0" eaLnBrk="1" latinLnBrk="0" hangingPunct="1">
      <a:defRPr kumimoji="1" sz="2200" b="1" kern="1200">
        <a:solidFill>
          <a:schemeClr val="tx2"/>
        </a:solidFill>
        <a:latin typeface="Verdana" panose="020B0604030504040204" pitchFamily="34" charset="0"/>
        <a:ea typeface="細明體" panose="02020509000000000000" pitchFamily="49" charset="-120"/>
        <a:cs typeface="+mn-cs"/>
      </a:defRPr>
    </a:lvl6pPr>
    <a:lvl7pPr marL="2743200" algn="l" defTabSz="914400" rtl="0" eaLnBrk="1" latinLnBrk="0" hangingPunct="1">
      <a:defRPr kumimoji="1" sz="2200" b="1" kern="1200">
        <a:solidFill>
          <a:schemeClr val="tx2"/>
        </a:solidFill>
        <a:latin typeface="Verdana" panose="020B0604030504040204" pitchFamily="34" charset="0"/>
        <a:ea typeface="細明體" panose="02020509000000000000" pitchFamily="49" charset="-120"/>
        <a:cs typeface="+mn-cs"/>
      </a:defRPr>
    </a:lvl7pPr>
    <a:lvl8pPr marL="3200400" algn="l" defTabSz="914400" rtl="0" eaLnBrk="1" latinLnBrk="0" hangingPunct="1">
      <a:defRPr kumimoji="1" sz="2200" b="1" kern="1200">
        <a:solidFill>
          <a:schemeClr val="tx2"/>
        </a:solidFill>
        <a:latin typeface="Verdana" panose="020B0604030504040204" pitchFamily="34" charset="0"/>
        <a:ea typeface="細明體" panose="02020509000000000000" pitchFamily="49" charset="-120"/>
        <a:cs typeface="+mn-cs"/>
      </a:defRPr>
    </a:lvl8pPr>
    <a:lvl9pPr marL="3657600" algn="l" defTabSz="914400" rtl="0" eaLnBrk="1" latinLnBrk="0" hangingPunct="1">
      <a:defRPr kumimoji="1" sz="2200" b="1" kern="1200">
        <a:solidFill>
          <a:schemeClr val="tx2"/>
        </a:solidFill>
        <a:latin typeface="Verdana" panose="020B0604030504040204" pitchFamily="34" charset="0"/>
        <a:ea typeface="細明體" panose="02020509000000000000"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B86"/>
    <a:srgbClr val="0033CC"/>
    <a:srgbClr val="006600"/>
    <a:srgbClr val="003300"/>
    <a:srgbClr val="FF0000"/>
    <a:srgbClr val="CC6600"/>
    <a:srgbClr val="0066CC"/>
    <a:srgbClr val="FF3300"/>
    <a:srgbClr val="CC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6449" autoAdjust="0"/>
  </p:normalViewPr>
  <p:slideViewPr>
    <p:cSldViewPr>
      <p:cViewPr varScale="1">
        <p:scale>
          <a:sx n="95" d="100"/>
          <a:sy n="95" d="100"/>
        </p:scale>
        <p:origin x="1770" y="84"/>
      </p:cViewPr>
      <p:guideLst>
        <p:guide orient="horz" pos="2160"/>
        <p:guide pos="2880"/>
      </p:guideLst>
    </p:cSldViewPr>
  </p:slideViewPr>
  <p:outlineViewPr>
    <p:cViewPr>
      <p:scale>
        <a:sx n="33" d="100"/>
        <a:sy n="33" d="100"/>
      </p:scale>
      <p:origin x="0" y="900"/>
    </p:cViewPr>
  </p:outlineViewPr>
  <p:notesTextViewPr>
    <p:cViewPr>
      <p:scale>
        <a:sx n="100" d="100"/>
        <a:sy n="100" d="100"/>
      </p:scale>
      <p:origin x="0" y="0"/>
    </p:cViewPr>
  </p:notesTextViewPr>
  <p:sorterViewPr>
    <p:cViewPr>
      <p:scale>
        <a:sx n="100" d="100"/>
        <a:sy n="100" d="100"/>
      </p:scale>
      <p:origin x="0" y="1110"/>
    </p:cViewPr>
  </p:sorterViewPr>
  <p:notesViewPr>
    <p:cSldViewPr>
      <p:cViewPr>
        <p:scale>
          <a:sx n="100" d="100"/>
          <a:sy n="100" d="100"/>
        </p:scale>
        <p:origin x="-1026"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E2CF3-0920-4136-870B-564E1652C110}"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zh-TW" altLang="en-US"/>
        </a:p>
      </dgm:t>
    </dgm:pt>
    <dgm:pt modelId="{0BD7FAD0-A704-4E99-8A89-125DF214EB85}">
      <dgm:prSet phldrT="[文字]" custT="1"/>
      <dgm:spPr>
        <a:solidFill>
          <a:schemeClr val="accent5">
            <a:lumMod val="75000"/>
          </a:schemeClr>
        </a:solidFill>
      </dgm:spPr>
      <dgm:t>
        <a:bodyPr/>
        <a:lstStyle/>
        <a:p>
          <a:pPr>
            <a:spcAft>
              <a:spcPts val="0"/>
            </a:spcAft>
          </a:pPr>
          <a:r>
            <a:rPr lang="en-US" altLang="zh-TW" sz="3200" b="1" dirty="0">
              <a:latin typeface="+mj-ea"/>
              <a:ea typeface="+mj-ea"/>
            </a:rPr>
            <a:t>1.</a:t>
          </a:r>
          <a:r>
            <a:rPr lang="zh-TW" altLang="en-US" sz="3200" b="1" dirty="0">
              <a:latin typeface="+mj-ea"/>
              <a:ea typeface="+mj-ea"/>
            </a:rPr>
            <a:t> </a:t>
          </a:r>
          <a:endParaRPr lang="en-US" altLang="zh-TW" sz="3200" b="1" dirty="0">
            <a:latin typeface="+mj-ea"/>
            <a:ea typeface="+mj-ea"/>
          </a:endParaRPr>
        </a:p>
        <a:p>
          <a:pPr>
            <a:spcAft>
              <a:spcPts val="0"/>
            </a:spcAft>
          </a:pPr>
          <a:r>
            <a:rPr lang="zh-TW" altLang="en-US" sz="3200" b="1" dirty="0">
              <a:latin typeface="+mj-ea"/>
              <a:ea typeface="+mj-ea"/>
            </a:rPr>
            <a:t>兵籍</a:t>
          </a:r>
          <a:endParaRPr lang="en-US" altLang="zh-TW" sz="3200" b="1" dirty="0">
            <a:latin typeface="+mj-ea"/>
            <a:ea typeface="+mj-ea"/>
          </a:endParaRPr>
        </a:p>
        <a:p>
          <a:pPr>
            <a:spcAft>
              <a:spcPts val="0"/>
            </a:spcAft>
          </a:pPr>
          <a:r>
            <a:rPr lang="zh-TW" altLang="en-US" sz="3200" b="1" dirty="0">
              <a:latin typeface="+mj-ea"/>
              <a:ea typeface="+mj-ea"/>
            </a:rPr>
            <a:t>調查</a:t>
          </a:r>
        </a:p>
      </dgm:t>
    </dgm:pt>
    <dgm:pt modelId="{8BF730D0-A37C-497D-8674-7806019B281A}" type="parTrans" cxnId="{80188E6A-3CB3-4812-9A75-CAEDAFFBD09E}">
      <dgm:prSet/>
      <dgm:spPr/>
      <dgm:t>
        <a:bodyPr/>
        <a:lstStyle/>
        <a:p>
          <a:endParaRPr lang="zh-TW" altLang="en-US" sz="2800">
            <a:latin typeface="+mj-ea"/>
            <a:ea typeface="+mj-ea"/>
          </a:endParaRPr>
        </a:p>
      </dgm:t>
    </dgm:pt>
    <dgm:pt modelId="{B48061EE-1C6C-469B-ACE4-A1A9D16B9C78}" type="sibTrans" cxnId="{80188E6A-3CB3-4812-9A75-CAEDAFFBD09E}">
      <dgm:prSet custT="1"/>
      <dgm:spPr>
        <a:solidFill>
          <a:schemeClr val="accent5">
            <a:lumMod val="50000"/>
          </a:schemeClr>
        </a:solidFill>
      </dgm:spPr>
      <dgm:t>
        <a:bodyPr/>
        <a:lstStyle/>
        <a:p>
          <a:endParaRPr lang="zh-TW" altLang="en-US" sz="1800">
            <a:latin typeface="+mj-ea"/>
            <a:ea typeface="+mj-ea"/>
          </a:endParaRPr>
        </a:p>
      </dgm:t>
    </dgm:pt>
    <dgm:pt modelId="{79AD3757-9208-4731-9F80-E748D5526244}">
      <dgm:prSet phldrT="[文字]" custT="1"/>
      <dgm:spPr>
        <a:solidFill>
          <a:schemeClr val="accent5">
            <a:lumMod val="75000"/>
          </a:schemeClr>
        </a:solidFill>
      </dgm:spPr>
      <dgm:t>
        <a:bodyPr/>
        <a:lstStyle/>
        <a:p>
          <a:pPr>
            <a:spcAft>
              <a:spcPts val="0"/>
            </a:spcAft>
          </a:pPr>
          <a:r>
            <a:rPr lang="en-US" altLang="zh-TW" sz="3200" b="1" dirty="0">
              <a:latin typeface="+mj-ea"/>
              <a:ea typeface="+mj-ea"/>
            </a:rPr>
            <a:t>2.</a:t>
          </a:r>
          <a:r>
            <a:rPr lang="zh-TW" altLang="en-US" sz="3200" b="1" dirty="0">
              <a:latin typeface="+mj-ea"/>
              <a:ea typeface="+mj-ea"/>
            </a:rPr>
            <a:t> </a:t>
          </a:r>
          <a:endParaRPr lang="en-US" altLang="zh-TW" sz="3200" b="1" dirty="0">
            <a:latin typeface="+mj-ea"/>
            <a:ea typeface="+mj-ea"/>
          </a:endParaRPr>
        </a:p>
        <a:p>
          <a:pPr>
            <a:spcAft>
              <a:spcPts val="0"/>
            </a:spcAft>
          </a:pPr>
          <a:r>
            <a:rPr lang="zh-TW" altLang="en-US" sz="3200" b="1" dirty="0">
              <a:latin typeface="+mj-ea"/>
              <a:ea typeface="+mj-ea"/>
            </a:rPr>
            <a:t>徵兵</a:t>
          </a:r>
          <a:endParaRPr lang="en-US" altLang="zh-TW" sz="3200" b="1" dirty="0">
            <a:latin typeface="+mj-ea"/>
            <a:ea typeface="+mj-ea"/>
          </a:endParaRPr>
        </a:p>
        <a:p>
          <a:pPr>
            <a:spcAft>
              <a:spcPts val="0"/>
            </a:spcAft>
          </a:pPr>
          <a:r>
            <a:rPr lang="zh-TW" altLang="en-US" sz="3200" b="1" dirty="0">
              <a:latin typeface="+mj-ea"/>
              <a:ea typeface="+mj-ea"/>
            </a:rPr>
            <a:t>檢查</a:t>
          </a:r>
        </a:p>
      </dgm:t>
    </dgm:pt>
    <dgm:pt modelId="{D70BBA42-3397-4AA1-A9E9-4BDBA14A2EF4}" type="parTrans" cxnId="{3970600E-BD69-4262-8593-D9DD7E760FA0}">
      <dgm:prSet/>
      <dgm:spPr/>
      <dgm:t>
        <a:bodyPr/>
        <a:lstStyle/>
        <a:p>
          <a:endParaRPr lang="zh-TW" altLang="en-US" sz="2800">
            <a:latin typeface="+mj-ea"/>
            <a:ea typeface="+mj-ea"/>
          </a:endParaRPr>
        </a:p>
      </dgm:t>
    </dgm:pt>
    <dgm:pt modelId="{549D6DD2-1415-4C4A-ADF4-7AF8BBC02AD0}" type="sibTrans" cxnId="{3970600E-BD69-4262-8593-D9DD7E760FA0}">
      <dgm:prSet custT="1"/>
      <dgm:spPr>
        <a:solidFill>
          <a:schemeClr val="accent5">
            <a:lumMod val="50000"/>
          </a:schemeClr>
        </a:solidFill>
      </dgm:spPr>
      <dgm:t>
        <a:bodyPr/>
        <a:lstStyle/>
        <a:p>
          <a:endParaRPr lang="zh-TW" altLang="en-US" sz="1800">
            <a:latin typeface="+mj-ea"/>
            <a:ea typeface="+mj-ea"/>
          </a:endParaRPr>
        </a:p>
      </dgm:t>
    </dgm:pt>
    <dgm:pt modelId="{19C773A7-2FFB-41C0-8A28-309CA243709C}">
      <dgm:prSet phldrT="[文字]" custT="1"/>
      <dgm:spPr>
        <a:solidFill>
          <a:schemeClr val="accent5">
            <a:lumMod val="75000"/>
          </a:schemeClr>
        </a:solidFill>
      </dgm:spPr>
      <dgm:t>
        <a:bodyPr/>
        <a:lstStyle/>
        <a:p>
          <a:pPr>
            <a:spcAft>
              <a:spcPts val="0"/>
            </a:spcAft>
          </a:pPr>
          <a:r>
            <a:rPr lang="en-US" altLang="zh-TW" sz="3200" b="1" dirty="0">
              <a:latin typeface="+mj-ea"/>
              <a:ea typeface="+mj-ea"/>
            </a:rPr>
            <a:t>3.</a:t>
          </a:r>
          <a:r>
            <a:rPr lang="zh-TW" altLang="en-US" sz="3200" b="1" dirty="0">
              <a:latin typeface="+mj-ea"/>
              <a:ea typeface="+mj-ea"/>
            </a:rPr>
            <a:t> </a:t>
          </a:r>
          <a:endParaRPr lang="en-US" altLang="zh-TW" sz="3200" b="1" dirty="0">
            <a:latin typeface="+mj-ea"/>
            <a:ea typeface="+mj-ea"/>
          </a:endParaRPr>
        </a:p>
        <a:p>
          <a:pPr>
            <a:spcAft>
              <a:spcPts val="0"/>
            </a:spcAft>
          </a:pPr>
          <a:r>
            <a:rPr lang="zh-TW" altLang="en-US" sz="3200" b="1" dirty="0">
              <a:latin typeface="+mj-ea"/>
              <a:ea typeface="+mj-ea"/>
            </a:rPr>
            <a:t>抽籤</a:t>
          </a:r>
          <a:endParaRPr lang="en-US" altLang="zh-TW" sz="3200" b="1" dirty="0">
            <a:latin typeface="+mj-ea"/>
            <a:ea typeface="+mj-ea"/>
          </a:endParaRPr>
        </a:p>
        <a:p>
          <a:pPr>
            <a:spcAft>
              <a:spcPts val="0"/>
            </a:spcAft>
          </a:pPr>
          <a:endParaRPr lang="zh-TW" altLang="en-US" sz="3200" b="1" dirty="0">
            <a:latin typeface="+mj-ea"/>
            <a:ea typeface="+mj-ea"/>
          </a:endParaRPr>
        </a:p>
      </dgm:t>
    </dgm:pt>
    <dgm:pt modelId="{944ECDBC-BF55-4E34-9561-11A1BEE66AE0}" type="parTrans" cxnId="{530CC83A-A989-4053-A627-2B3CEB17A4C3}">
      <dgm:prSet/>
      <dgm:spPr/>
      <dgm:t>
        <a:bodyPr/>
        <a:lstStyle/>
        <a:p>
          <a:endParaRPr lang="zh-TW" altLang="en-US" sz="2800">
            <a:latin typeface="+mj-ea"/>
            <a:ea typeface="+mj-ea"/>
          </a:endParaRPr>
        </a:p>
      </dgm:t>
    </dgm:pt>
    <dgm:pt modelId="{85A3B4D5-FF66-4AC9-BA96-D49556C02484}" type="sibTrans" cxnId="{530CC83A-A989-4053-A627-2B3CEB17A4C3}">
      <dgm:prSet custT="1"/>
      <dgm:spPr>
        <a:solidFill>
          <a:schemeClr val="accent5">
            <a:lumMod val="50000"/>
          </a:schemeClr>
        </a:solidFill>
      </dgm:spPr>
      <dgm:t>
        <a:bodyPr/>
        <a:lstStyle/>
        <a:p>
          <a:endParaRPr lang="zh-TW" altLang="en-US" sz="1800">
            <a:latin typeface="+mj-ea"/>
            <a:ea typeface="+mj-ea"/>
          </a:endParaRPr>
        </a:p>
      </dgm:t>
    </dgm:pt>
    <dgm:pt modelId="{32A7A3F0-63FD-44F5-8AC3-DCF193D649C2}">
      <dgm:prSet phldrT="[文字]" custT="1"/>
      <dgm:spPr>
        <a:solidFill>
          <a:schemeClr val="accent5">
            <a:lumMod val="75000"/>
          </a:schemeClr>
        </a:solidFill>
      </dgm:spPr>
      <dgm:t>
        <a:bodyPr/>
        <a:lstStyle/>
        <a:p>
          <a:pPr>
            <a:lnSpc>
              <a:spcPct val="100000"/>
            </a:lnSpc>
            <a:spcAft>
              <a:spcPts val="0"/>
            </a:spcAft>
          </a:pPr>
          <a:r>
            <a:rPr lang="en-US" altLang="zh-TW" sz="3200" b="1" dirty="0">
              <a:latin typeface="+mj-ea"/>
              <a:ea typeface="+mj-ea"/>
            </a:rPr>
            <a:t>4.</a:t>
          </a:r>
          <a:r>
            <a:rPr lang="zh-TW" altLang="en-US" sz="3200" b="1" dirty="0">
              <a:latin typeface="+mj-ea"/>
              <a:ea typeface="+mj-ea"/>
            </a:rPr>
            <a:t> </a:t>
          </a:r>
          <a:endParaRPr lang="en-US" altLang="zh-TW" sz="3200" b="1" dirty="0">
            <a:latin typeface="+mj-ea"/>
            <a:ea typeface="+mj-ea"/>
          </a:endParaRPr>
        </a:p>
        <a:p>
          <a:pPr>
            <a:lnSpc>
              <a:spcPct val="100000"/>
            </a:lnSpc>
            <a:spcAft>
              <a:spcPts val="0"/>
            </a:spcAft>
          </a:pPr>
          <a:r>
            <a:rPr lang="zh-TW" altLang="en-US" sz="3200" b="1" dirty="0">
              <a:latin typeface="+mj-ea"/>
              <a:ea typeface="+mj-ea"/>
            </a:rPr>
            <a:t>徵集</a:t>
          </a:r>
          <a:endParaRPr lang="en-US" altLang="zh-TW" sz="3200" b="1" dirty="0">
            <a:latin typeface="+mj-ea"/>
            <a:ea typeface="+mj-ea"/>
          </a:endParaRPr>
        </a:p>
        <a:p>
          <a:pPr>
            <a:lnSpc>
              <a:spcPct val="100000"/>
            </a:lnSpc>
            <a:spcAft>
              <a:spcPts val="0"/>
            </a:spcAft>
          </a:pPr>
          <a:r>
            <a:rPr lang="zh-TW" altLang="en-US" sz="3200" b="1" dirty="0">
              <a:latin typeface="+mj-ea"/>
              <a:ea typeface="+mj-ea"/>
            </a:rPr>
            <a:t>入營</a:t>
          </a:r>
        </a:p>
      </dgm:t>
    </dgm:pt>
    <dgm:pt modelId="{51650EAB-6105-49EA-9642-3955651A6ED8}" type="parTrans" cxnId="{ABF11E1B-D91F-41B6-9CD1-66A9F80FD6C1}">
      <dgm:prSet/>
      <dgm:spPr/>
      <dgm:t>
        <a:bodyPr/>
        <a:lstStyle/>
        <a:p>
          <a:endParaRPr lang="zh-TW" altLang="en-US" sz="2800">
            <a:latin typeface="+mj-ea"/>
            <a:ea typeface="+mj-ea"/>
          </a:endParaRPr>
        </a:p>
      </dgm:t>
    </dgm:pt>
    <dgm:pt modelId="{45798DFC-92FD-4D8E-97DA-7C20AFC3197F}" type="sibTrans" cxnId="{ABF11E1B-D91F-41B6-9CD1-66A9F80FD6C1}">
      <dgm:prSet/>
      <dgm:spPr/>
      <dgm:t>
        <a:bodyPr/>
        <a:lstStyle/>
        <a:p>
          <a:endParaRPr lang="zh-TW" altLang="en-US" sz="2800">
            <a:latin typeface="+mj-ea"/>
            <a:ea typeface="+mj-ea"/>
          </a:endParaRPr>
        </a:p>
      </dgm:t>
    </dgm:pt>
    <dgm:pt modelId="{78DC16FC-E4F1-436C-A6A3-0312C7329121}" type="pres">
      <dgm:prSet presAssocID="{27BE2CF3-0920-4136-870B-564E1652C110}" presName="Name0" presStyleCnt="0">
        <dgm:presLayoutVars>
          <dgm:dir/>
          <dgm:resizeHandles val="exact"/>
        </dgm:presLayoutVars>
      </dgm:prSet>
      <dgm:spPr/>
    </dgm:pt>
    <dgm:pt modelId="{8F8E52FC-8BA4-4B55-93ED-2ADF38F45D9C}" type="pres">
      <dgm:prSet presAssocID="{0BD7FAD0-A704-4E99-8A89-125DF214EB85}" presName="node" presStyleLbl="node1" presStyleIdx="0" presStyleCnt="4">
        <dgm:presLayoutVars>
          <dgm:bulletEnabled val="1"/>
        </dgm:presLayoutVars>
      </dgm:prSet>
      <dgm:spPr/>
    </dgm:pt>
    <dgm:pt modelId="{4840170A-8D3B-477D-9E9C-075AB342A44B}" type="pres">
      <dgm:prSet presAssocID="{B48061EE-1C6C-469B-ACE4-A1A9D16B9C78}" presName="sibTrans" presStyleLbl="sibTrans2D1" presStyleIdx="0" presStyleCnt="3"/>
      <dgm:spPr/>
    </dgm:pt>
    <dgm:pt modelId="{1038DCED-F4DD-4AB6-8E93-EC397D1A26B7}" type="pres">
      <dgm:prSet presAssocID="{B48061EE-1C6C-469B-ACE4-A1A9D16B9C78}" presName="connectorText" presStyleLbl="sibTrans2D1" presStyleIdx="0" presStyleCnt="3"/>
      <dgm:spPr/>
    </dgm:pt>
    <dgm:pt modelId="{8DF28D5B-EFB7-47A2-9B1A-3CD08691AC18}" type="pres">
      <dgm:prSet presAssocID="{79AD3757-9208-4731-9F80-E748D5526244}" presName="node" presStyleLbl="node1" presStyleIdx="1" presStyleCnt="4">
        <dgm:presLayoutVars>
          <dgm:bulletEnabled val="1"/>
        </dgm:presLayoutVars>
      </dgm:prSet>
      <dgm:spPr/>
    </dgm:pt>
    <dgm:pt modelId="{CC3B5261-9045-4E56-A41B-7748C5CBE7F5}" type="pres">
      <dgm:prSet presAssocID="{549D6DD2-1415-4C4A-ADF4-7AF8BBC02AD0}" presName="sibTrans" presStyleLbl="sibTrans2D1" presStyleIdx="1" presStyleCnt="3"/>
      <dgm:spPr/>
    </dgm:pt>
    <dgm:pt modelId="{705A2B88-45A6-4400-87CA-E704B6B482C7}" type="pres">
      <dgm:prSet presAssocID="{549D6DD2-1415-4C4A-ADF4-7AF8BBC02AD0}" presName="connectorText" presStyleLbl="sibTrans2D1" presStyleIdx="1" presStyleCnt="3"/>
      <dgm:spPr/>
    </dgm:pt>
    <dgm:pt modelId="{1BFF8011-A381-4BFD-96FA-A28E72A59B93}" type="pres">
      <dgm:prSet presAssocID="{19C773A7-2FFB-41C0-8A28-309CA243709C}" presName="node" presStyleLbl="node1" presStyleIdx="2" presStyleCnt="4">
        <dgm:presLayoutVars>
          <dgm:bulletEnabled val="1"/>
        </dgm:presLayoutVars>
      </dgm:prSet>
      <dgm:spPr/>
    </dgm:pt>
    <dgm:pt modelId="{5CECFC1A-1FB5-4FCA-B5C7-8CB0E432C49A}" type="pres">
      <dgm:prSet presAssocID="{85A3B4D5-FF66-4AC9-BA96-D49556C02484}" presName="sibTrans" presStyleLbl="sibTrans2D1" presStyleIdx="2" presStyleCnt="3"/>
      <dgm:spPr/>
    </dgm:pt>
    <dgm:pt modelId="{FAE3AA49-BBBB-4903-B8E1-EA35E4CB82D2}" type="pres">
      <dgm:prSet presAssocID="{85A3B4D5-FF66-4AC9-BA96-D49556C02484}" presName="connectorText" presStyleLbl="sibTrans2D1" presStyleIdx="2" presStyleCnt="3"/>
      <dgm:spPr/>
    </dgm:pt>
    <dgm:pt modelId="{73A4CBFB-7907-4B96-AD20-E19FCCF627FA}" type="pres">
      <dgm:prSet presAssocID="{32A7A3F0-63FD-44F5-8AC3-DCF193D649C2}" presName="node" presStyleLbl="node1" presStyleIdx="3" presStyleCnt="4" custScaleX="98665">
        <dgm:presLayoutVars>
          <dgm:bulletEnabled val="1"/>
        </dgm:presLayoutVars>
      </dgm:prSet>
      <dgm:spPr/>
    </dgm:pt>
  </dgm:ptLst>
  <dgm:cxnLst>
    <dgm:cxn modelId="{3970600E-BD69-4262-8593-D9DD7E760FA0}" srcId="{27BE2CF3-0920-4136-870B-564E1652C110}" destId="{79AD3757-9208-4731-9F80-E748D5526244}" srcOrd="1" destOrd="0" parTransId="{D70BBA42-3397-4AA1-A9E9-4BDBA14A2EF4}" sibTransId="{549D6DD2-1415-4C4A-ADF4-7AF8BBC02AD0}"/>
    <dgm:cxn modelId="{D80A7C13-AEC2-4A63-AC39-A8E732758821}" type="presOf" srcId="{79AD3757-9208-4731-9F80-E748D5526244}" destId="{8DF28D5B-EFB7-47A2-9B1A-3CD08691AC18}" srcOrd="0" destOrd="0" presId="urn:microsoft.com/office/officeart/2005/8/layout/process1"/>
    <dgm:cxn modelId="{5CBE8C17-DCF2-41EA-AD01-E01B4415498A}" type="presOf" srcId="{32A7A3F0-63FD-44F5-8AC3-DCF193D649C2}" destId="{73A4CBFB-7907-4B96-AD20-E19FCCF627FA}" srcOrd="0" destOrd="0" presId="urn:microsoft.com/office/officeart/2005/8/layout/process1"/>
    <dgm:cxn modelId="{ABF11E1B-D91F-41B6-9CD1-66A9F80FD6C1}" srcId="{27BE2CF3-0920-4136-870B-564E1652C110}" destId="{32A7A3F0-63FD-44F5-8AC3-DCF193D649C2}" srcOrd="3" destOrd="0" parTransId="{51650EAB-6105-49EA-9642-3955651A6ED8}" sibTransId="{45798DFC-92FD-4D8E-97DA-7C20AFC3197F}"/>
    <dgm:cxn modelId="{04D0961B-C43B-4198-B7B2-A0EBA4016CDE}" type="presOf" srcId="{0BD7FAD0-A704-4E99-8A89-125DF214EB85}" destId="{8F8E52FC-8BA4-4B55-93ED-2ADF38F45D9C}" srcOrd="0" destOrd="0" presId="urn:microsoft.com/office/officeart/2005/8/layout/process1"/>
    <dgm:cxn modelId="{530CC83A-A989-4053-A627-2B3CEB17A4C3}" srcId="{27BE2CF3-0920-4136-870B-564E1652C110}" destId="{19C773A7-2FFB-41C0-8A28-309CA243709C}" srcOrd="2" destOrd="0" parTransId="{944ECDBC-BF55-4E34-9561-11A1BEE66AE0}" sibTransId="{85A3B4D5-FF66-4AC9-BA96-D49556C02484}"/>
    <dgm:cxn modelId="{09AC4160-0D8D-4778-9CD7-69F0FE858ACC}" type="presOf" srcId="{549D6DD2-1415-4C4A-ADF4-7AF8BBC02AD0}" destId="{705A2B88-45A6-4400-87CA-E704B6B482C7}" srcOrd="1" destOrd="0" presId="urn:microsoft.com/office/officeart/2005/8/layout/process1"/>
    <dgm:cxn modelId="{80188E6A-3CB3-4812-9A75-CAEDAFFBD09E}" srcId="{27BE2CF3-0920-4136-870B-564E1652C110}" destId="{0BD7FAD0-A704-4E99-8A89-125DF214EB85}" srcOrd="0" destOrd="0" parTransId="{8BF730D0-A37C-497D-8674-7806019B281A}" sibTransId="{B48061EE-1C6C-469B-ACE4-A1A9D16B9C78}"/>
    <dgm:cxn modelId="{BC000551-40B4-4276-8285-5E72CA9F3471}" type="presOf" srcId="{85A3B4D5-FF66-4AC9-BA96-D49556C02484}" destId="{5CECFC1A-1FB5-4FCA-B5C7-8CB0E432C49A}" srcOrd="0" destOrd="0" presId="urn:microsoft.com/office/officeart/2005/8/layout/process1"/>
    <dgm:cxn modelId="{B2A95E81-9F86-4404-86B4-38C16EF1BF2D}" type="presOf" srcId="{27BE2CF3-0920-4136-870B-564E1652C110}" destId="{78DC16FC-E4F1-436C-A6A3-0312C7329121}" srcOrd="0" destOrd="0" presId="urn:microsoft.com/office/officeart/2005/8/layout/process1"/>
    <dgm:cxn modelId="{732E2DD1-4B93-4764-B8CC-669CA8E55D7F}" type="presOf" srcId="{B48061EE-1C6C-469B-ACE4-A1A9D16B9C78}" destId="{1038DCED-F4DD-4AB6-8E93-EC397D1A26B7}" srcOrd="1" destOrd="0" presId="urn:microsoft.com/office/officeart/2005/8/layout/process1"/>
    <dgm:cxn modelId="{7EB1D1D1-E329-4538-8635-B0D34AF5FF5B}" type="presOf" srcId="{549D6DD2-1415-4C4A-ADF4-7AF8BBC02AD0}" destId="{CC3B5261-9045-4E56-A41B-7748C5CBE7F5}" srcOrd="0" destOrd="0" presId="urn:microsoft.com/office/officeart/2005/8/layout/process1"/>
    <dgm:cxn modelId="{E5029ADA-6C22-402A-9BA1-51CBD51A1E4D}" type="presOf" srcId="{85A3B4D5-FF66-4AC9-BA96-D49556C02484}" destId="{FAE3AA49-BBBB-4903-B8E1-EA35E4CB82D2}" srcOrd="1" destOrd="0" presId="urn:microsoft.com/office/officeart/2005/8/layout/process1"/>
    <dgm:cxn modelId="{287E2DF3-E8F6-4B20-A5D9-D3397BA32029}" type="presOf" srcId="{B48061EE-1C6C-469B-ACE4-A1A9D16B9C78}" destId="{4840170A-8D3B-477D-9E9C-075AB342A44B}" srcOrd="0" destOrd="0" presId="urn:microsoft.com/office/officeart/2005/8/layout/process1"/>
    <dgm:cxn modelId="{9B0E1BFE-D91B-43F0-A1C1-E5A48DD7256A}" type="presOf" srcId="{19C773A7-2FFB-41C0-8A28-309CA243709C}" destId="{1BFF8011-A381-4BFD-96FA-A28E72A59B93}" srcOrd="0" destOrd="0" presId="urn:microsoft.com/office/officeart/2005/8/layout/process1"/>
    <dgm:cxn modelId="{83B6BE77-95C0-41C1-B119-A3E2EAA3D453}" type="presParOf" srcId="{78DC16FC-E4F1-436C-A6A3-0312C7329121}" destId="{8F8E52FC-8BA4-4B55-93ED-2ADF38F45D9C}" srcOrd="0" destOrd="0" presId="urn:microsoft.com/office/officeart/2005/8/layout/process1"/>
    <dgm:cxn modelId="{B19B147F-34D2-4E5A-9853-8A974E3D977E}" type="presParOf" srcId="{78DC16FC-E4F1-436C-A6A3-0312C7329121}" destId="{4840170A-8D3B-477D-9E9C-075AB342A44B}" srcOrd="1" destOrd="0" presId="urn:microsoft.com/office/officeart/2005/8/layout/process1"/>
    <dgm:cxn modelId="{534604F9-4342-483D-A10B-82F52E905D98}" type="presParOf" srcId="{4840170A-8D3B-477D-9E9C-075AB342A44B}" destId="{1038DCED-F4DD-4AB6-8E93-EC397D1A26B7}" srcOrd="0" destOrd="0" presId="urn:microsoft.com/office/officeart/2005/8/layout/process1"/>
    <dgm:cxn modelId="{F13EC2A0-9C29-4A1F-AACD-3652212A4173}" type="presParOf" srcId="{78DC16FC-E4F1-436C-A6A3-0312C7329121}" destId="{8DF28D5B-EFB7-47A2-9B1A-3CD08691AC18}" srcOrd="2" destOrd="0" presId="urn:microsoft.com/office/officeart/2005/8/layout/process1"/>
    <dgm:cxn modelId="{9219BF20-6293-406B-8C4D-3AA53049DD4E}" type="presParOf" srcId="{78DC16FC-E4F1-436C-A6A3-0312C7329121}" destId="{CC3B5261-9045-4E56-A41B-7748C5CBE7F5}" srcOrd="3" destOrd="0" presId="urn:microsoft.com/office/officeart/2005/8/layout/process1"/>
    <dgm:cxn modelId="{7DE09750-8054-48DC-AA36-1A92289A36FE}" type="presParOf" srcId="{CC3B5261-9045-4E56-A41B-7748C5CBE7F5}" destId="{705A2B88-45A6-4400-87CA-E704B6B482C7}" srcOrd="0" destOrd="0" presId="urn:microsoft.com/office/officeart/2005/8/layout/process1"/>
    <dgm:cxn modelId="{5F4A889C-808D-4D8C-B223-B312C9F75335}" type="presParOf" srcId="{78DC16FC-E4F1-436C-A6A3-0312C7329121}" destId="{1BFF8011-A381-4BFD-96FA-A28E72A59B93}" srcOrd="4" destOrd="0" presId="urn:microsoft.com/office/officeart/2005/8/layout/process1"/>
    <dgm:cxn modelId="{26D1503B-DAD4-497C-A654-B47AADB3726E}" type="presParOf" srcId="{78DC16FC-E4F1-436C-A6A3-0312C7329121}" destId="{5CECFC1A-1FB5-4FCA-B5C7-8CB0E432C49A}" srcOrd="5" destOrd="0" presId="urn:microsoft.com/office/officeart/2005/8/layout/process1"/>
    <dgm:cxn modelId="{50FA1A65-2077-4B96-A142-B89853C48439}" type="presParOf" srcId="{5CECFC1A-1FB5-4FCA-B5C7-8CB0E432C49A}" destId="{FAE3AA49-BBBB-4903-B8E1-EA35E4CB82D2}" srcOrd="0" destOrd="0" presId="urn:microsoft.com/office/officeart/2005/8/layout/process1"/>
    <dgm:cxn modelId="{03BE19DE-9EED-4046-B5D3-7D945E433F95}" type="presParOf" srcId="{78DC16FC-E4F1-436C-A6A3-0312C7329121}" destId="{73A4CBFB-7907-4B96-AD20-E19FCCF627F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E2CF3-0920-4136-870B-564E1652C110}"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zh-TW" altLang="en-US"/>
        </a:p>
      </dgm:t>
    </dgm:pt>
    <dgm:pt modelId="{0BD7FAD0-A704-4E99-8A89-125DF214EB85}">
      <dgm:prSet phldrT="[文字]" custT="1"/>
      <dgm:spPr>
        <a:solidFill>
          <a:srgbClr val="0033CC"/>
        </a:solidFill>
      </dgm:spPr>
      <dgm:t>
        <a:bodyPr/>
        <a:lstStyle/>
        <a:p>
          <a:pPr>
            <a:spcAft>
              <a:spcPts val="0"/>
            </a:spcAft>
          </a:pPr>
          <a:r>
            <a:rPr lang="en-US" altLang="zh-TW" sz="3200" b="1" dirty="0">
              <a:latin typeface="+mj-ea"/>
              <a:ea typeface="+mj-ea"/>
            </a:rPr>
            <a:t>1.</a:t>
          </a:r>
          <a:r>
            <a:rPr lang="zh-TW" altLang="en-US" sz="3200" b="1" dirty="0">
              <a:latin typeface="+mj-ea"/>
              <a:ea typeface="+mj-ea"/>
            </a:rPr>
            <a:t> </a:t>
          </a:r>
          <a:endParaRPr lang="en-US" altLang="zh-TW" sz="3200" b="1" dirty="0">
            <a:latin typeface="+mj-ea"/>
            <a:ea typeface="+mj-ea"/>
          </a:endParaRPr>
        </a:p>
        <a:p>
          <a:pPr>
            <a:spcAft>
              <a:spcPts val="0"/>
            </a:spcAft>
          </a:pPr>
          <a:r>
            <a:rPr lang="zh-TW" altLang="en-US" sz="3200" b="1" dirty="0">
              <a:latin typeface="+mj-ea"/>
              <a:ea typeface="+mj-ea"/>
            </a:rPr>
            <a:t>兵檢</a:t>
          </a:r>
          <a:endParaRPr lang="en-US" altLang="zh-TW" sz="3200" b="1" dirty="0">
            <a:latin typeface="+mj-ea"/>
            <a:ea typeface="+mj-ea"/>
          </a:endParaRPr>
        </a:p>
        <a:p>
          <a:pPr>
            <a:spcAft>
              <a:spcPts val="0"/>
            </a:spcAft>
          </a:pPr>
          <a:r>
            <a:rPr lang="zh-TW" altLang="en-US" sz="3200" b="1" dirty="0">
              <a:latin typeface="+mj-ea"/>
              <a:ea typeface="+mj-ea"/>
            </a:rPr>
            <a:t>通知</a:t>
          </a:r>
        </a:p>
      </dgm:t>
    </dgm:pt>
    <dgm:pt modelId="{8BF730D0-A37C-497D-8674-7806019B281A}" type="parTrans" cxnId="{80188E6A-3CB3-4812-9A75-CAEDAFFBD09E}">
      <dgm:prSet/>
      <dgm:spPr/>
      <dgm:t>
        <a:bodyPr/>
        <a:lstStyle/>
        <a:p>
          <a:endParaRPr lang="zh-TW" altLang="en-US" sz="2800">
            <a:latin typeface="+mj-ea"/>
            <a:ea typeface="+mj-ea"/>
          </a:endParaRPr>
        </a:p>
      </dgm:t>
    </dgm:pt>
    <dgm:pt modelId="{B48061EE-1C6C-469B-ACE4-A1A9D16B9C78}" type="sibTrans" cxnId="{80188E6A-3CB3-4812-9A75-CAEDAFFBD09E}">
      <dgm:prSet custT="1"/>
      <dgm:spPr>
        <a:solidFill>
          <a:schemeClr val="accent5">
            <a:lumMod val="50000"/>
          </a:schemeClr>
        </a:solidFill>
      </dgm:spPr>
      <dgm:t>
        <a:bodyPr/>
        <a:lstStyle/>
        <a:p>
          <a:endParaRPr lang="zh-TW" altLang="en-US" sz="1800">
            <a:latin typeface="+mj-ea"/>
            <a:ea typeface="+mj-ea"/>
          </a:endParaRPr>
        </a:p>
      </dgm:t>
    </dgm:pt>
    <dgm:pt modelId="{79AD3757-9208-4731-9F80-E748D5526244}">
      <dgm:prSet phldrT="[文字]" custT="1"/>
      <dgm:spPr>
        <a:solidFill>
          <a:srgbClr val="0033CC"/>
        </a:solidFill>
      </dgm:spPr>
      <dgm:t>
        <a:bodyPr/>
        <a:lstStyle/>
        <a:p>
          <a:pPr>
            <a:spcAft>
              <a:spcPts val="0"/>
            </a:spcAft>
          </a:pPr>
          <a:r>
            <a:rPr lang="en-US" altLang="zh-TW" sz="3200" b="1" dirty="0">
              <a:latin typeface="+mj-ea"/>
              <a:ea typeface="+mj-ea"/>
            </a:rPr>
            <a:t>2.</a:t>
          </a:r>
          <a:r>
            <a:rPr lang="zh-TW" altLang="en-US" sz="3200" b="1" dirty="0">
              <a:latin typeface="+mj-ea"/>
              <a:ea typeface="+mj-ea"/>
            </a:rPr>
            <a:t> </a:t>
          </a:r>
          <a:endParaRPr lang="en-US" altLang="zh-TW" sz="3200" b="1" dirty="0">
            <a:latin typeface="+mj-ea"/>
            <a:ea typeface="+mj-ea"/>
          </a:endParaRPr>
        </a:p>
        <a:p>
          <a:pPr>
            <a:spcAft>
              <a:spcPts val="0"/>
            </a:spcAft>
          </a:pPr>
          <a:r>
            <a:rPr lang="zh-TW" altLang="en-US" sz="3200" b="1" dirty="0">
              <a:latin typeface="+mj-ea"/>
              <a:ea typeface="+mj-ea"/>
            </a:rPr>
            <a:t>體格</a:t>
          </a:r>
          <a:endParaRPr lang="en-US" altLang="zh-TW" sz="3200" b="1" dirty="0">
            <a:latin typeface="+mj-ea"/>
            <a:ea typeface="+mj-ea"/>
          </a:endParaRPr>
        </a:p>
        <a:p>
          <a:pPr>
            <a:spcAft>
              <a:spcPts val="0"/>
            </a:spcAft>
          </a:pPr>
          <a:r>
            <a:rPr lang="zh-TW" altLang="en-US" sz="3200" b="1" dirty="0">
              <a:latin typeface="+mj-ea"/>
              <a:ea typeface="+mj-ea"/>
            </a:rPr>
            <a:t>檢查</a:t>
          </a:r>
        </a:p>
      </dgm:t>
    </dgm:pt>
    <dgm:pt modelId="{D70BBA42-3397-4AA1-A9E9-4BDBA14A2EF4}" type="parTrans" cxnId="{3970600E-BD69-4262-8593-D9DD7E760FA0}">
      <dgm:prSet/>
      <dgm:spPr/>
      <dgm:t>
        <a:bodyPr/>
        <a:lstStyle/>
        <a:p>
          <a:endParaRPr lang="zh-TW" altLang="en-US" sz="2800">
            <a:latin typeface="+mj-ea"/>
            <a:ea typeface="+mj-ea"/>
          </a:endParaRPr>
        </a:p>
      </dgm:t>
    </dgm:pt>
    <dgm:pt modelId="{549D6DD2-1415-4C4A-ADF4-7AF8BBC02AD0}" type="sibTrans" cxnId="{3970600E-BD69-4262-8593-D9DD7E760FA0}">
      <dgm:prSet custT="1"/>
      <dgm:spPr>
        <a:solidFill>
          <a:schemeClr val="accent5">
            <a:lumMod val="50000"/>
          </a:schemeClr>
        </a:solidFill>
      </dgm:spPr>
      <dgm:t>
        <a:bodyPr/>
        <a:lstStyle/>
        <a:p>
          <a:endParaRPr lang="zh-TW" altLang="en-US" sz="1800">
            <a:latin typeface="+mj-ea"/>
            <a:ea typeface="+mj-ea"/>
          </a:endParaRPr>
        </a:p>
      </dgm:t>
    </dgm:pt>
    <dgm:pt modelId="{19C773A7-2FFB-41C0-8A28-309CA243709C}">
      <dgm:prSet phldrT="[文字]" custT="1"/>
      <dgm:spPr>
        <a:solidFill>
          <a:schemeClr val="accent5">
            <a:lumMod val="75000"/>
          </a:schemeClr>
        </a:solidFill>
      </dgm:spPr>
      <dgm:t>
        <a:bodyPr/>
        <a:lstStyle/>
        <a:p>
          <a:pPr>
            <a:spcAft>
              <a:spcPts val="0"/>
            </a:spcAft>
          </a:pPr>
          <a:endParaRPr lang="en-US" altLang="zh-TW" sz="3200" b="1" dirty="0">
            <a:latin typeface="+mj-ea"/>
            <a:ea typeface="+mj-ea"/>
          </a:endParaRPr>
        </a:p>
        <a:p>
          <a:pPr>
            <a:spcAft>
              <a:spcPts val="0"/>
            </a:spcAft>
          </a:pPr>
          <a:r>
            <a:rPr lang="en-US" altLang="zh-TW" sz="3200" b="1" dirty="0">
              <a:latin typeface="+mj-ea"/>
              <a:ea typeface="+mj-ea"/>
            </a:rPr>
            <a:t>3.</a:t>
          </a:r>
          <a:r>
            <a:rPr lang="zh-TW" altLang="en-US" sz="3200" b="1" dirty="0">
              <a:latin typeface="+mj-ea"/>
              <a:ea typeface="+mj-ea"/>
            </a:rPr>
            <a:t> </a:t>
          </a:r>
          <a:endParaRPr lang="en-US" altLang="zh-TW" sz="3200" b="1" dirty="0">
            <a:latin typeface="+mj-ea"/>
            <a:ea typeface="+mj-ea"/>
          </a:endParaRPr>
        </a:p>
        <a:p>
          <a:pPr>
            <a:spcAft>
              <a:spcPts val="0"/>
            </a:spcAft>
          </a:pPr>
          <a:r>
            <a:rPr lang="en-US" altLang="zh-TW" sz="3200" b="1" dirty="0">
              <a:latin typeface="+mj-ea"/>
              <a:ea typeface="+mj-ea"/>
            </a:rPr>
            <a:t>(</a:t>
          </a:r>
          <a:r>
            <a:rPr lang="zh-TW" altLang="en-US" sz="3200" b="1" dirty="0">
              <a:latin typeface="+mj-ea"/>
              <a:ea typeface="+mj-ea"/>
            </a:rPr>
            <a:t>專科檢查</a:t>
          </a:r>
          <a:r>
            <a:rPr lang="en-US" altLang="zh-TW" sz="3200" b="1" dirty="0">
              <a:latin typeface="+mj-ea"/>
              <a:ea typeface="+mj-ea"/>
            </a:rPr>
            <a:t>)</a:t>
          </a:r>
        </a:p>
        <a:p>
          <a:pPr>
            <a:spcAft>
              <a:spcPts val="0"/>
            </a:spcAft>
          </a:pPr>
          <a:endParaRPr lang="zh-TW" altLang="en-US" sz="3200" b="1" dirty="0">
            <a:latin typeface="+mj-ea"/>
            <a:ea typeface="+mj-ea"/>
          </a:endParaRPr>
        </a:p>
      </dgm:t>
    </dgm:pt>
    <dgm:pt modelId="{944ECDBC-BF55-4E34-9561-11A1BEE66AE0}" type="parTrans" cxnId="{530CC83A-A989-4053-A627-2B3CEB17A4C3}">
      <dgm:prSet/>
      <dgm:spPr/>
      <dgm:t>
        <a:bodyPr/>
        <a:lstStyle/>
        <a:p>
          <a:endParaRPr lang="zh-TW" altLang="en-US" sz="2800">
            <a:latin typeface="+mj-ea"/>
            <a:ea typeface="+mj-ea"/>
          </a:endParaRPr>
        </a:p>
      </dgm:t>
    </dgm:pt>
    <dgm:pt modelId="{85A3B4D5-FF66-4AC9-BA96-D49556C02484}" type="sibTrans" cxnId="{530CC83A-A989-4053-A627-2B3CEB17A4C3}">
      <dgm:prSet custT="1"/>
      <dgm:spPr>
        <a:solidFill>
          <a:schemeClr val="accent5">
            <a:lumMod val="50000"/>
          </a:schemeClr>
        </a:solidFill>
      </dgm:spPr>
      <dgm:t>
        <a:bodyPr/>
        <a:lstStyle/>
        <a:p>
          <a:endParaRPr lang="zh-TW" altLang="en-US" sz="1800">
            <a:latin typeface="+mj-ea"/>
            <a:ea typeface="+mj-ea"/>
          </a:endParaRPr>
        </a:p>
      </dgm:t>
    </dgm:pt>
    <dgm:pt modelId="{32A7A3F0-63FD-44F5-8AC3-DCF193D649C2}">
      <dgm:prSet phldrT="[文字]" custT="1"/>
      <dgm:spPr>
        <a:solidFill>
          <a:srgbClr val="0033CC"/>
        </a:solidFill>
      </dgm:spPr>
      <dgm:t>
        <a:bodyPr/>
        <a:lstStyle/>
        <a:p>
          <a:pPr>
            <a:lnSpc>
              <a:spcPct val="100000"/>
            </a:lnSpc>
            <a:spcAft>
              <a:spcPts val="0"/>
            </a:spcAft>
          </a:pPr>
          <a:r>
            <a:rPr lang="en-US" altLang="zh-TW" sz="3200" b="1" dirty="0">
              <a:latin typeface="+mj-ea"/>
              <a:ea typeface="+mj-ea"/>
            </a:rPr>
            <a:t>4.</a:t>
          </a:r>
          <a:r>
            <a:rPr lang="zh-TW" altLang="en-US" sz="3200" b="1" dirty="0">
              <a:latin typeface="+mj-ea"/>
              <a:ea typeface="+mj-ea"/>
            </a:rPr>
            <a:t> </a:t>
          </a:r>
          <a:endParaRPr lang="en-US" altLang="zh-TW" sz="3200" b="1" dirty="0">
            <a:latin typeface="+mj-ea"/>
            <a:ea typeface="+mj-ea"/>
          </a:endParaRPr>
        </a:p>
        <a:p>
          <a:pPr>
            <a:lnSpc>
              <a:spcPct val="100000"/>
            </a:lnSpc>
            <a:spcAft>
              <a:spcPts val="0"/>
            </a:spcAft>
          </a:pPr>
          <a:r>
            <a:rPr lang="zh-TW" altLang="en-US" sz="3200" b="1" dirty="0">
              <a:latin typeface="+mj-ea"/>
              <a:ea typeface="+mj-ea"/>
            </a:rPr>
            <a:t>體位</a:t>
          </a:r>
          <a:endParaRPr lang="en-US" altLang="zh-TW" sz="3200" b="1" dirty="0">
            <a:latin typeface="+mj-ea"/>
            <a:ea typeface="+mj-ea"/>
          </a:endParaRPr>
        </a:p>
        <a:p>
          <a:pPr>
            <a:lnSpc>
              <a:spcPct val="100000"/>
            </a:lnSpc>
            <a:spcAft>
              <a:spcPts val="0"/>
            </a:spcAft>
          </a:pPr>
          <a:r>
            <a:rPr lang="zh-TW" altLang="en-US" sz="3200" b="1" dirty="0">
              <a:latin typeface="+mj-ea"/>
              <a:ea typeface="+mj-ea"/>
            </a:rPr>
            <a:t>判等</a:t>
          </a:r>
        </a:p>
      </dgm:t>
    </dgm:pt>
    <dgm:pt modelId="{51650EAB-6105-49EA-9642-3955651A6ED8}" type="parTrans" cxnId="{ABF11E1B-D91F-41B6-9CD1-66A9F80FD6C1}">
      <dgm:prSet/>
      <dgm:spPr/>
      <dgm:t>
        <a:bodyPr/>
        <a:lstStyle/>
        <a:p>
          <a:endParaRPr lang="zh-TW" altLang="en-US" sz="2800">
            <a:latin typeface="+mj-ea"/>
            <a:ea typeface="+mj-ea"/>
          </a:endParaRPr>
        </a:p>
      </dgm:t>
    </dgm:pt>
    <dgm:pt modelId="{45798DFC-92FD-4D8E-97DA-7C20AFC3197F}" type="sibTrans" cxnId="{ABF11E1B-D91F-41B6-9CD1-66A9F80FD6C1}">
      <dgm:prSet/>
      <dgm:spPr/>
      <dgm:t>
        <a:bodyPr/>
        <a:lstStyle/>
        <a:p>
          <a:endParaRPr lang="zh-TW" altLang="en-US" sz="2800">
            <a:latin typeface="+mj-ea"/>
            <a:ea typeface="+mj-ea"/>
          </a:endParaRPr>
        </a:p>
      </dgm:t>
    </dgm:pt>
    <dgm:pt modelId="{78DC16FC-E4F1-436C-A6A3-0312C7329121}" type="pres">
      <dgm:prSet presAssocID="{27BE2CF3-0920-4136-870B-564E1652C110}" presName="Name0" presStyleCnt="0">
        <dgm:presLayoutVars>
          <dgm:dir/>
          <dgm:resizeHandles val="exact"/>
        </dgm:presLayoutVars>
      </dgm:prSet>
      <dgm:spPr/>
    </dgm:pt>
    <dgm:pt modelId="{8F8E52FC-8BA4-4B55-93ED-2ADF38F45D9C}" type="pres">
      <dgm:prSet presAssocID="{0BD7FAD0-A704-4E99-8A89-125DF214EB85}" presName="node" presStyleLbl="node1" presStyleIdx="0" presStyleCnt="4">
        <dgm:presLayoutVars>
          <dgm:bulletEnabled val="1"/>
        </dgm:presLayoutVars>
      </dgm:prSet>
      <dgm:spPr/>
    </dgm:pt>
    <dgm:pt modelId="{4840170A-8D3B-477D-9E9C-075AB342A44B}" type="pres">
      <dgm:prSet presAssocID="{B48061EE-1C6C-469B-ACE4-A1A9D16B9C78}" presName="sibTrans" presStyleLbl="sibTrans2D1" presStyleIdx="0" presStyleCnt="3"/>
      <dgm:spPr/>
    </dgm:pt>
    <dgm:pt modelId="{1038DCED-F4DD-4AB6-8E93-EC397D1A26B7}" type="pres">
      <dgm:prSet presAssocID="{B48061EE-1C6C-469B-ACE4-A1A9D16B9C78}" presName="connectorText" presStyleLbl="sibTrans2D1" presStyleIdx="0" presStyleCnt="3"/>
      <dgm:spPr/>
    </dgm:pt>
    <dgm:pt modelId="{8DF28D5B-EFB7-47A2-9B1A-3CD08691AC18}" type="pres">
      <dgm:prSet presAssocID="{79AD3757-9208-4731-9F80-E748D5526244}" presName="node" presStyleLbl="node1" presStyleIdx="1" presStyleCnt="4" custScaleY="95460">
        <dgm:presLayoutVars>
          <dgm:bulletEnabled val="1"/>
        </dgm:presLayoutVars>
      </dgm:prSet>
      <dgm:spPr/>
    </dgm:pt>
    <dgm:pt modelId="{CC3B5261-9045-4E56-A41B-7748C5CBE7F5}" type="pres">
      <dgm:prSet presAssocID="{549D6DD2-1415-4C4A-ADF4-7AF8BBC02AD0}" presName="sibTrans" presStyleLbl="sibTrans2D1" presStyleIdx="1" presStyleCnt="3"/>
      <dgm:spPr/>
    </dgm:pt>
    <dgm:pt modelId="{705A2B88-45A6-4400-87CA-E704B6B482C7}" type="pres">
      <dgm:prSet presAssocID="{549D6DD2-1415-4C4A-ADF4-7AF8BBC02AD0}" presName="connectorText" presStyleLbl="sibTrans2D1" presStyleIdx="1" presStyleCnt="3"/>
      <dgm:spPr/>
    </dgm:pt>
    <dgm:pt modelId="{1BFF8011-A381-4BFD-96FA-A28E72A59B93}" type="pres">
      <dgm:prSet presAssocID="{19C773A7-2FFB-41C0-8A28-309CA243709C}" presName="node" presStyleLbl="node1" presStyleIdx="2" presStyleCnt="4">
        <dgm:presLayoutVars>
          <dgm:bulletEnabled val="1"/>
        </dgm:presLayoutVars>
      </dgm:prSet>
      <dgm:spPr/>
    </dgm:pt>
    <dgm:pt modelId="{5CECFC1A-1FB5-4FCA-B5C7-8CB0E432C49A}" type="pres">
      <dgm:prSet presAssocID="{85A3B4D5-FF66-4AC9-BA96-D49556C02484}" presName="sibTrans" presStyleLbl="sibTrans2D1" presStyleIdx="2" presStyleCnt="3"/>
      <dgm:spPr/>
    </dgm:pt>
    <dgm:pt modelId="{FAE3AA49-BBBB-4903-B8E1-EA35E4CB82D2}" type="pres">
      <dgm:prSet presAssocID="{85A3B4D5-FF66-4AC9-BA96-D49556C02484}" presName="connectorText" presStyleLbl="sibTrans2D1" presStyleIdx="2" presStyleCnt="3"/>
      <dgm:spPr/>
    </dgm:pt>
    <dgm:pt modelId="{73A4CBFB-7907-4B96-AD20-E19FCCF627FA}" type="pres">
      <dgm:prSet presAssocID="{32A7A3F0-63FD-44F5-8AC3-DCF193D649C2}" presName="node" presStyleLbl="node1" presStyleIdx="3" presStyleCnt="4" custScaleX="98665">
        <dgm:presLayoutVars>
          <dgm:bulletEnabled val="1"/>
        </dgm:presLayoutVars>
      </dgm:prSet>
      <dgm:spPr/>
    </dgm:pt>
  </dgm:ptLst>
  <dgm:cxnLst>
    <dgm:cxn modelId="{3970600E-BD69-4262-8593-D9DD7E760FA0}" srcId="{27BE2CF3-0920-4136-870B-564E1652C110}" destId="{79AD3757-9208-4731-9F80-E748D5526244}" srcOrd="1" destOrd="0" parTransId="{D70BBA42-3397-4AA1-A9E9-4BDBA14A2EF4}" sibTransId="{549D6DD2-1415-4C4A-ADF4-7AF8BBC02AD0}"/>
    <dgm:cxn modelId="{D80A7C13-AEC2-4A63-AC39-A8E732758821}" type="presOf" srcId="{79AD3757-9208-4731-9F80-E748D5526244}" destId="{8DF28D5B-EFB7-47A2-9B1A-3CD08691AC18}" srcOrd="0" destOrd="0" presId="urn:microsoft.com/office/officeart/2005/8/layout/process1"/>
    <dgm:cxn modelId="{5CBE8C17-DCF2-41EA-AD01-E01B4415498A}" type="presOf" srcId="{32A7A3F0-63FD-44F5-8AC3-DCF193D649C2}" destId="{73A4CBFB-7907-4B96-AD20-E19FCCF627FA}" srcOrd="0" destOrd="0" presId="urn:microsoft.com/office/officeart/2005/8/layout/process1"/>
    <dgm:cxn modelId="{ABF11E1B-D91F-41B6-9CD1-66A9F80FD6C1}" srcId="{27BE2CF3-0920-4136-870B-564E1652C110}" destId="{32A7A3F0-63FD-44F5-8AC3-DCF193D649C2}" srcOrd="3" destOrd="0" parTransId="{51650EAB-6105-49EA-9642-3955651A6ED8}" sibTransId="{45798DFC-92FD-4D8E-97DA-7C20AFC3197F}"/>
    <dgm:cxn modelId="{04D0961B-C43B-4198-B7B2-A0EBA4016CDE}" type="presOf" srcId="{0BD7FAD0-A704-4E99-8A89-125DF214EB85}" destId="{8F8E52FC-8BA4-4B55-93ED-2ADF38F45D9C}" srcOrd="0" destOrd="0" presId="urn:microsoft.com/office/officeart/2005/8/layout/process1"/>
    <dgm:cxn modelId="{530CC83A-A989-4053-A627-2B3CEB17A4C3}" srcId="{27BE2CF3-0920-4136-870B-564E1652C110}" destId="{19C773A7-2FFB-41C0-8A28-309CA243709C}" srcOrd="2" destOrd="0" parTransId="{944ECDBC-BF55-4E34-9561-11A1BEE66AE0}" sibTransId="{85A3B4D5-FF66-4AC9-BA96-D49556C02484}"/>
    <dgm:cxn modelId="{09AC4160-0D8D-4778-9CD7-69F0FE858ACC}" type="presOf" srcId="{549D6DD2-1415-4C4A-ADF4-7AF8BBC02AD0}" destId="{705A2B88-45A6-4400-87CA-E704B6B482C7}" srcOrd="1" destOrd="0" presId="urn:microsoft.com/office/officeart/2005/8/layout/process1"/>
    <dgm:cxn modelId="{80188E6A-3CB3-4812-9A75-CAEDAFFBD09E}" srcId="{27BE2CF3-0920-4136-870B-564E1652C110}" destId="{0BD7FAD0-A704-4E99-8A89-125DF214EB85}" srcOrd="0" destOrd="0" parTransId="{8BF730D0-A37C-497D-8674-7806019B281A}" sibTransId="{B48061EE-1C6C-469B-ACE4-A1A9D16B9C78}"/>
    <dgm:cxn modelId="{BC000551-40B4-4276-8285-5E72CA9F3471}" type="presOf" srcId="{85A3B4D5-FF66-4AC9-BA96-D49556C02484}" destId="{5CECFC1A-1FB5-4FCA-B5C7-8CB0E432C49A}" srcOrd="0" destOrd="0" presId="urn:microsoft.com/office/officeart/2005/8/layout/process1"/>
    <dgm:cxn modelId="{B2A95E81-9F86-4404-86B4-38C16EF1BF2D}" type="presOf" srcId="{27BE2CF3-0920-4136-870B-564E1652C110}" destId="{78DC16FC-E4F1-436C-A6A3-0312C7329121}" srcOrd="0" destOrd="0" presId="urn:microsoft.com/office/officeart/2005/8/layout/process1"/>
    <dgm:cxn modelId="{732E2DD1-4B93-4764-B8CC-669CA8E55D7F}" type="presOf" srcId="{B48061EE-1C6C-469B-ACE4-A1A9D16B9C78}" destId="{1038DCED-F4DD-4AB6-8E93-EC397D1A26B7}" srcOrd="1" destOrd="0" presId="urn:microsoft.com/office/officeart/2005/8/layout/process1"/>
    <dgm:cxn modelId="{7EB1D1D1-E329-4538-8635-B0D34AF5FF5B}" type="presOf" srcId="{549D6DD2-1415-4C4A-ADF4-7AF8BBC02AD0}" destId="{CC3B5261-9045-4E56-A41B-7748C5CBE7F5}" srcOrd="0" destOrd="0" presId="urn:microsoft.com/office/officeart/2005/8/layout/process1"/>
    <dgm:cxn modelId="{E5029ADA-6C22-402A-9BA1-51CBD51A1E4D}" type="presOf" srcId="{85A3B4D5-FF66-4AC9-BA96-D49556C02484}" destId="{FAE3AA49-BBBB-4903-B8E1-EA35E4CB82D2}" srcOrd="1" destOrd="0" presId="urn:microsoft.com/office/officeart/2005/8/layout/process1"/>
    <dgm:cxn modelId="{287E2DF3-E8F6-4B20-A5D9-D3397BA32029}" type="presOf" srcId="{B48061EE-1C6C-469B-ACE4-A1A9D16B9C78}" destId="{4840170A-8D3B-477D-9E9C-075AB342A44B}" srcOrd="0" destOrd="0" presId="urn:microsoft.com/office/officeart/2005/8/layout/process1"/>
    <dgm:cxn modelId="{9B0E1BFE-D91B-43F0-A1C1-E5A48DD7256A}" type="presOf" srcId="{19C773A7-2FFB-41C0-8A28-309CA243709C}" destId="{1BFF8011-A381-4BFD-96FA-A28E72A59B93}" srcOrd="0" destOrd="0" presId="urn:microsoft.com/office/officeart/2005/8/layout/process1"/>
    <dgm:cxn modelId="{83B6BE77-95C0-41C1-B119-A3E2EAA3D453}" type="presParOf" srcId="{78DC16FC-E4F1-436C-A6A3-0312C7329121}" destId="{8F8E52FC-8BA4-4B55-93ED-2ADF38F45D9C}" srcOrd="0" destOrd="0" presId="urn:microsoft.com/office/officeart/2005/8/layout/process1"/>
    <dgm:cxn modelId="{B19B147F-34D2-4E5A-9853-8A974E3D977E}" type="presParOf" srcId="{78DC16FC-E4F1-436C-A6A3-0312C7329121}" destId="{4840170A-8D3B-477D-9E9C-075AB342A44B}" srcOrd="1" destOrd="0" presId="urn:microsoft.com/office/officeart/2005/8/layout/process1"/>
    <dgm:cxn modelId="{534604F9-4342-483D-A10B-82F52E905D98}" type="presParOf" srcId="{4840170A-8D3B-477D-9E9C-075AB342A44B}" destId="{1038DCED-F4DD-4AB6-8E93-EC397D1A26B7}" srcOrd="0" destOrd="0" presId="urn:microsoft.com/office/officeart/2005/8/layout/process1"/>
    <dgm:cxn modelId="{F13EC2A0-9C29-4A1F-AACD-3652212A4173}" type="presParOf" srcId="{78DC16FC-E4F1-436C-A6A3-0312C7329121}" destId="{8DF28D5B-EFB7-47A2-9B1A-3CD08691AC18}" srcOrd="2" destOrd="0" presId="urn:microsoft.com/office/officeart/2005/8/layout/process1"/>
    <dgm:cxn modelId="{9219BF20-6293-406B-8C4D-3AA53049DD4E}" type="presParOf" srcId="{78DC16FC-E4F1-436C-A6A3-0312C7329121}" destId="{CC3B5261-9045-4E56-A41B-7748C5CBE7F5}" srcOrd="3" destOrd="0" presId="urn:microsoft.com/office/officeart/2005/8/layout/process1"/>
    <dgm:cxn modelId="{7DE09750-8054-48DC-AA36-1A92289A36FE}" type="presParOf" srcId="{CC3B5261-9045-4E56-A41B-7748C5CBE7F5}" destId="{705A2B88-45A6-4400-87CA-E704B6B482C7}" srcOrd="0" destOrd="0" presId="urn:microsoft.com/office/officeart/2005/8/layout/process1"/>
    <dgm:cxn modelId="{5F4A889C-808D-4D8C-B223-B312C9F75335}" type="presParOf" srcId="{78DC16FC-E4F1-436C-A6A3-0312C7329121}" destId="{1BFF8011-A381-4BFD-96FA-A28E72A59B93}" srcOrd="4" destOrd="0" presId="urn:microsoft.com/office/officeart/2005/8/layout/process1"/>
    <dgm:cxn modelId="{26D1503B-DAD4-497C-A654-B47AADB3726E}" type="presParOf" srcId="{78DC16FC-E4F1-436C-A6A3-0312C7329121}" destId="{5CECFC1A-1FB5-4FCA-B5C7-8CB0E432C49A}" srcOrd="5" destOrd="0" presId="urn:microsoft.com/office/officeart/2005/8/layout/process1"/>
    <dgm:cxn modelId="{50FA1A65-2077-4B96-A142-B89853C48439}" type="presParOf" srcId="{5CECFC1A-1FB5-4FCA-B5C7-8CB0E432C49A}" destId="{FAE3AA49-BBBB-4903-B8E1-EA35E4CB82D2}" srcOrd="0" destOrd="0" presId="urn:microsoft.com/office/officeart/2005/8/layout/process1"/>
    <dgm:cxn modelId="{03BE19DE-9EED-4046-B5D3-7D945E433F95}" type="presParOf" srcId="{78DC16FC-E4F1-436C-A6A3-0312C7329121}" destId="{73A4CBFB-7907-4B96-AD20-E19FCCF627F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E2CF3-0920-4136-870B-564E1652C110}"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zh-TW" altLang="en-US"/>
        </a:p>
      </dgm:t>
    </dgm:pt>
    <dgm:pt modelId="{0BD7FAD0-A704-4E99-8A89-125DF214EB85}">
      <dgm:prSet phldrT="[文字]" custT="1"/>
      <dgm:spPr>
        <a:solidFill>
          <a:schemeClr val="accent5">
            <a:lumMod val="75000"/>
          </a:schemeClr>
        </a:solidFill>
      </dgm:spPr>
      <dgm:t>
        <a:bodyPr/>
        <a:lstStyle/>
        <a:p>
          <a:pPr>
            <a:spcAft>
              <a:spcPts val="0"/>
            </a:spcAft>
          </a:pPr>
          <a:r>
            <a:rPr lang="en-US" altLang="zh-TW" sz="3200" b="1" dirty="0">
              <a:latin typeface="+mj-ea"/>
              <a:ea typeface="+mj-ea"/>
            </a:rPr>
            <a:t>1.</a:t>
          </a:r>
          <a:r>
            <a:rPr lang="zh-TW" altLang="en-US" sz="3200" b="1" dirty="0">
              <a:latin typeface="+mj-ea"/>
              <a:ea typeface="+mj-ea"/>
            </a:rPr>
            <a:t> </a:t>
          </a:r>
          <a:endParaRPr lang="en-US" altLang="zh-TW" sz="3200" b="1" dirty="0">
            <a:latin typeface="+mj-ea"/>
            <a:ea typeface="+mj-ea"/>
          </a:endParaRPr>
        </a:p>
        <a:p>
          <a:pPr>
            <a:spcAft>
              <a:spcPts val="0"/>
            </a:spcAft>
          </a:pPr>
          <a:r>
            <a:rPr lang="zh-TW" altLang="en-US" sz="3200" b="1" dirty="0">
              <a:latin typeface="+mj-ea"/>
              <a:ea typeface="+mj-ea"/>
            </a:rPr>
            <a:t>體位判定</a:t>
          </a:r>
          <a:endParaRPr lang="zh-TW" altLang="en-US" sz="2400" b="1" dirty="0">
            <a:latin typeface="+mj-ea"/>
            <a:ea typeface="+mj-ea"/>
          </a:endParaRPr>
        </a:p>
      </dgm:t>
    </dgm:pt>
    <dgm:pt modelId="{8BF730D0-A37C-497D-8674-7806019B281A}" type="parTrans" cxnId="{80188E6A-3CB3-4812-9A75-CAEDAFFBD09E}">
      <dgm:prSet/>
      <dgm:spPr/>
      <dgm:t>
        <a:bodyPr/>
        <a:lstStyle/>
        <a:p>
          <a:endParaRPr lang="zh-TW" altLang="en-US" sz="2800">
            <a:latin typeface="+mj-ea"/>
            <a:ea typeface="+mj-ea"/>
          </a:endParaRPr>
        </a:p>
      </dgm:t>
    </dgm:pt>
    <dgm:pt modelId="{B48061EE-1C6C-469B-ACE4-A1A9D16B9C78}" type="sibTrans" cxnId="{80188E6A-3CB3-4812-9A75-CAEDAFFBD09E}">
      <dgm:prSet custT="1"/>
      <dgm:spPr>
        <a:solidFill>
          <a:schemeClr val="accent5">
            <a:lumMod val="50000"/>
          </a:schemeClr>
        </a:solidFill>
      </dgm:spPr>
      <dgm:t>
        <a:bodyPr/>
        <a:lstStyle/>
        <a:p>
          <a:endParaRPr lang="zh-TW" altLang="en-US" sz="1800">
            <a:latin typeface="+mj-ea"/>
            <a:ea typeface="+mj-ea"/>
          </a:endParaRPr>
        </a:p>
      </dgm:t>
    </dgm:pt>
    <dgm:pt modelId="{79AD3757-9208-4731-9F80-E748D5526244}">
      <dgm:prSet phldrT="[文字]" custT="1"/>
      <dgm:spPr>
        <a:solidFill>
          <a:schemeClr val="accent5">
            <a:lumMod val="75000"/>
          </a:schemeClr>
        </a:solidFill>
      </dgm:spPr>
      <dgm:t>
        <a:bodyPr/>
        <a:lstStyle/>
        <a:p>
          <a:pPr>
            <a:spcAft>
              <a:spcPts val="0"/>
            </a:spcAft>
          </a:pPr>
          <a:r>
            <a:rPr lang="en-US" altLang="zh-TW" sz="3200" b="1" dirty="0">
              <a:latin typeface="+mj-ea"/>
              <a:ea typeface="+mj-ea"/>
            </a:rPr>
            <a:t>2.</a:t>
          </a:r>
          <a:r>
            <a:rPr lang="zh-TW" altLang="en-US" sz="3200" b="1" dirty="0">
              <a:latin typeface="+mj-ea"/>
              <a:ea typeface="+mj-ea"/>
            </a:rPr>
            <a:t> </a:t>
          </a:r>
          <a:endParaRPr lang="en-US" altLang="zh-TW" sz="3200" b="1" dirty="0">
            <a:latin typeface="+mj-ea"/>
            <a:ea typeface="+mj-ea"/>
          </a:endParaRPr>
        </a:p>
        <a:p>
          <a:pPr>
            <a:spcAft>
              <a:spcPts val="0"/>
            </a:spcAft>
          </a:pPr>
          <a:r>
            <a:rPr lang="zh-TW" altLang="en-US" sz="2400" b="1" dirty="0">
              <a:latin typeface="+mj-ea"/>
              <a:ea typeface="+mj-ea"/>
            </a:rPr>
            <a:t>準備診斷證明書向公所申請複檢</a:t>
          </a:r>
        </a:p>
      </dgm:t>
    </dgm:pt>
    <dgm:pt modelId="{D70BBA42-3397-4AA1-A9E9-4BDBA14A2EF4}" type="parTrans" cxnId="{3970600E-BD69-4262-8593-D9DD7E760FA0}">
      <dgm:prSet/>
      <dgm:spPr/>
      <dgm:t>
        <a:bodyPr/>
        <a:lstStyle/>
        <a:p>
          <a:endParaRPr lang="zh-TW" altLang="en-US" sz="2800">
            <a:latin typeface="+mj-ea"/>
            <a:ea typeface="+mj-ea"/>
          </a:endParaRPr>
        </a:p>
      </dgm:t>
    </dgm:pt>
    <dgm:pt modelId="{549D6DD2-1415-4C4A-ADF4-7AF8BBC02AD0}" type="sibTrans" cxnId="{3970600E-BD69-4262-8593-D9DD7E760FA0}">
      <dgm:prSet custT="1"/>
      <dgm:spPr>
        <a:solidFill>
          <a:schemeClr val="accent5">
            <a:lumMod val="50000"/>
          </a:schemeClr>
        </a:solidFill>
      </dgm:spPr>
      <dgm:t>
        <a:bodyPr/>
        <a:lstStyle/>
        <a:p>
          <a:endParaRPr lang="zh-TW" altLang="en-US" sz="1800">
            <a:latin typeface="+mj-ea"/>
            <a:ea typeface="+mj-ea"/>
          </a:endParaRPr>
        </a:p>
      </dgm:t>
    </dgm:pt>
    <dgm:pt modelId="{32A7A3F0-63FD-44F5-8AC3-DCF193D649C2}">
      <dgm:prSet phldrT="[文字]" custT="1"/>
      <dgm:spPr>
        <a:solidFill>
          <a:schemeClr val="accent5">
            <a:lumMod val="75000"/>
          </a:schemeClr>
        </a:solidFill>
      </dgm:spPr>
      <dgm:t>
        <a:bodyPr/>
        <a:lstStyle/>
        <a:p>
          <a:pPr>
            <a:lnSpc>
              <a:spcPct val="100000"/>
            </a:lnSpc>
            <a:spcAft>
              <a:spcPts val="0"/>
            </a:spcAft>
          </a:pPr>
          <a:r>
            <a:rPr lang="en-US" altLang="zh-TW" sz="3200" b="1" dirty="0">
              <a:latin typeface="+mj-ea"/>
              <a:ea typeface="+mj-ea"/>
            </a:rPr>
            <a:t>3.</a:t>
          </a:r>
          <a:r>
            <a:rPr lang="zh-TW" altLang="en-US" sz="3200" b="1" dirty="0">
              <a:latin typeface="+mj-ea"/>
              <a:ea typeface="+mj-ea"/>
            </a:rPr>
            <a:t> </a:t>
          </a:r>
          <a:endParaRPr lang="en-US" altLang="zh-TW" sz="3200" b="1" dirty="0">
            <a:latin typeface="+mj-ea"/>
            <a:ea typeface="+mj-ea"/>
          </a:endParaRPr>
        </a:p>
        <a:p>
          <a:pPr>
            <a:lnSpc>
              <a:spcPct val="100000"/>
            </a:lnSpc>
            <a:spcAft>
              <a:spcPts val="0"/>
            </a:spcAft>
          </a:pPr>
          <a:r>
            <a:rPr lang="zh-TW" altLang="en-US" sz="3200" b="1" dirty="0">
              <a:latin typeface="+mj-ea"/>
              <a:ea typeface="+mj-ea"/>
            </a:rPr>
            <a:t>安排複檢</a:t>
          </a:r>
          <a:endParaRPr lang="en-US" altLang="zh-TW" sz="3200" b="1" dirty="0">
            <a:latin typeface="+mj-ea"/>
            <a:ea typeface="+mj-ea"/>
          </a:endParaRPr>
        </a:p>
      </dgm:t>
    </dgm:pt>
    <dgm:pt modelId="{51650EAB-6105-49EA-9642-3955651A6ED8}" type="parTrans" cxnId="{ABF11E1B-D91F-41B6-9CD1-66A9F80FD6C1}">
      <dgm:prSet/>
      <dgm:spPr/>
      <dgm:t>
        <a:bodyPr/>
        <a:lstStyle/>
        <a:p>
          <a:endParaRPr lang="zh-TW" altLang="en-US" sz="2800">
            <a:latin typeface="+mj-ea"/>
            <a:ea typeface="+mj-ea"/>
          </a:endParaRPr>
        </a:p>
      </dgm:t>
    </dgm:pt>
    <dgm:pt modelId="{45798DFC-92FD-4D8E-97DA-7C20AFC3197F}" type="sibTrans" cxnId="{ABF11E1B-D91F-41B6-9CD1-66A9F80FD6C1}">
      <dgm:prSet/>
      <dgm:spPr/>
      <dgm:t>
        <a:bodyPr/>
        <a:lstStyle/>
        <a:p>
          <a:endParaRPr lang="zh-TW" altLang="en-US" sz="2800">
            <a:latin typeface="+mj-ea"/>
            <a:ea typeface="+mj-ea"/>
          </a:endParaRPr>
        </a:p>
      </dgm:t>
    </dgm:pt>
    <dgm:pt modelId="{78DC16FC-E4F1-436C-A6A3-0312C7329121}" type="pres">
      <dgm:prSet presAssocID="{27BE2CF3-0920-4136-870B-564E1652C110}" presName="Name0" presStyleCnt="0">
        <dgm:presLayoutVars>
          <dgm:dir/>
          <dgm:resizeHandles val="exact"/>
        </dgm:presLayoutVars>
      </dgm:prSet>
      <dgm:spPr/>
    </dgm:pt>
    <dgm:pt modelId="{8F8E52FC-8BA4-4B55-93ED-2ADF38F45D9C}" type="pres">
      <dgm:prSet presAssocID="{0BD7FAD0-A704-4E99-8A89-125DF214EB85}" presName="node" presStyleLbl="node1" presStyleIdx="0" presStyleCnt="3">
        <dgm:presLayoutVars>
          <dgm:bulletEnabled val="1"/>
        </dgm:presLayoutVars>
      </dgm:prSet>
      <dgm:spPr/>
    </dgm:pt>
    <dgm:pt modelId="{4840170A-8D3B-477D-9E9C-075AB342A44B}" type="pres">
      <dgm:prSet presAssocID="{B48061EE-1C6C-469B-ACE4-A1A9D16B9C78}" presName="sibTrans" presStyleLbl="sibTrans2D1" presStyleIdx="0" presStyleCnt="2"/>
      <dgm:spPr/>
    </dgm:pt>
    <dgm:pt modelId="{1038DCED-F4DD-4AB6-8E93-EC397D1A26B7}" type="pres">
      <dgm:prSet presAssocID="{B48061EE-1C6C-469B-ACE4-A1A9D16B9C78}" presName="connectorText" presStyleLbl="sibTrans2D1" presStyleIdx="0" presStyleCnt="2"/>
      <dgm:spPr/>
    </dgm:pt>
    <dgm:pt modelId="{8DF28D5B-EFB7-47A2-9B1A-3CD08691AC18}" type="pres">
      <dgm:prSet presAssocID="{79AD3757-9208-4731-9F80-E748D5526244}" presName="node" presStyleLbl="node1" presStyleIdx="1" presStyleCnt="3" custScaleX="127150">
        <dgm:presLayoutVars>
          <dgm:bulletEnabled val="1"/>
        </dgm:presLayoutVars>
      </dgm:prSet>
      <dgm:spPr/>
    </dgm:pt>
    <dgm:pt modelId="{CC3B5261-9045-4E56-A41B-7748C5CBE7F5}" type="pres">
      <dgm:prSet presAssocID="{549D6DD2-1415-4C4A-ADF4-7AF8BBC02AD0}" presName="sibTrans" presStyleLbl="sibTrans2D1" presStyleIdx="1" presStyleCnt="2"/>
      <dgm:spPr/>
    </dgm:pt>
    <dgm:pt modelId="{705A2B88-45A6-4400-87CA-E704B6B482C7}" type="pres">
      <dgm:prSet presAssocID="{549D6DD2-1415-4C4A-ADF4-7AF8BBC02AD0}" presName="connectorText" presStyleLbl="sibTrans2D1" presStyleIdx="1" presStyleCnt="2"/>
      <dgm:spPr/>
    </dgm:pt>
    <dgm:pt modelId="{73A4CBFB-7907-4B96-AD20-E19FCCF627FA}" type="pres">
      <dgm:prSet presAssocID="{32A7A3F0-63FD-44F5-8AC3-DCF193D649C2}" presName="node" presStyleLbl="node1" presStyleIdx="2" presStyleCnt="3" custScaleX="98665">
        <dgm:presLayoutVars>
          <dgm:bulletEnabled val="1"/>
        </dgm:presLayoutVars>
      </dgm:prSet>
      <dgm:spPr/>
    </dgm:pt>
  </dgm:ptLst>
  <dgm:cxnLst>
    <dgm:cxn modelId="{3970600E-BD69-4262-8593-D9DD7E760FA0}" srcId="{27BE2CF3-0920-4136-870B-564E1652C110}" destId="{79AD3757-9208-4731-9F80-E748D5526244}" srcOrd="1" destOrd="0" parTransId="{D70BBA42-3397-4AA1-A9E9-4BDBA14A2EF4}" sibTransId="{549D6DD2-1415-4C4A-ADF4-7AF8BBC02AD0}"/>
    <dgm:cxn modelId="{D80A7C13-AEC2-4A63-AC39-A8E732758821}" type="presOf" srcId="{79AD3757-9208-4731-9F80-E748D5526244}" destId="{8DF28D5B-EFB7-47A2-9B1A-3CD08691AC18}" srcOrd="0" destOrd="0" presId="urn:microsoft.com/office/officeart/2005/8/layout/process1"/>
    <dgm:cxn modelId="{5CBE8C17-DCF2-41EA-AD01-E01B4415498A}" type="presOf" srcId="{32A7A3F0-63FD-44F5-8AC3-DCF193D649C2}" destId="{73A4CBFB-7907-4B96-AD20-E19FCCF627FA}" srcOrd="0" destOrd="0" presId="urn:microsoft.com/office/officeart/2005/8/layout/process1"/>
    <dgm:cxn modelId="{ABF11E1B-D91F-41B6-9CD1-66A9F80FD6C1}" srcId="{27BE2CF3-0920-4136-870B-564E1652C110}" destId="{32A7A3F0-63FD-44F5-8AC3-DCF193D649C2}" srcOrd="2" destOrd="0" parTransId="{51650EAB-6105-49EA-9642-3955651A6ED8}" sibTransId="{45798DFC-92FD-4D8E-97DA-7C20AFC3197F}"/>
    <dgm:cxn modelId="{04D0961B-C43B-4198-B7B2-A0EBA4016CDE}" type="presOf" srcId="{0BD7FAD0-A704-4E99-8A89-125DF214EB85}" destId="{8F8E52FC-8BA4-4B55-93ED-2ADF38F45D9C}" srcOrd="0" destOrd="0" presId="urn:microsoft.com/office/officeart/2005/8/layout/process1"/>
    <dgm:cxn modelId="{09AC4160-0D8D-4778-9CD7-69F0FE858ACC}" type="presOf" srcId="{549D6DD2-1415-4C4A-ADF4-7AF8BBC02AD0}" destId="{705A2B88-45A6-4400-87CA-E704B6B482C7}" srcOrd="1" destOrd="0" presId="urn:microsoft.com/office/officeart/2005/8/layout/process1"/>
    <dgm:cxn modelId="{80188E6A-3CB3-4812-9A75-CAEDAFFBD09E}" srcId="{27BE2CF3-0920-4136-870B-564E1652C110}" destId="{0BD7FAD0-A704-4E99-8A89-125DF214EB85}" srcOrd="0" destOrd="0" parTransId="{8BF730D0-A37C-497D-8674-7806019B281A}" sibTransId="{B48061EE-1C6C-469B-ACE4-A1A9D16B9C78}"/>
    <dgm:cxn modelId="{B2A95E81-9F86-4404-86B4-38C16EF1BF2D}" type="presOf" srcId="{27BE2CF3-0920-4136-870B-564E1652C110}" destId="{78DC16FC-E4F1-436C-A6A3-0312C7329121}" srcOrd="0" destOrd="0" presId="urn:microsoft.com/office/officeart/2005/8/layout/process1"/>
    <dgm:cxn modelId="{732E2DD1-4B93-4764-B8CC-669CA8E55D7F}" type="presOf" srcId="{B48061EE-1C6C-469B-ACE4-A1A9D16B9C78}" destId="{1038DCED-F4DD-4AB6-8E93-EC397D1A26B7}" srcOrd="1" destOrd="0" presId="urn:microsoft.com/office/officeart/2005/8/layout/process1"/>
    <dgm:cxn modelId="{7EB1D1D1-E329-4538-8635-B0D34AF5FF5B}" type="presOf" srcId="{549D6DD2-1415-4C4A-ADF4-7AF8BBC02AD0}" destId="{CC3B5261-9045-4E56-A41B-7748C5CBE7F5}" srcOrd="0" destOrd="0" presId="urn:microsoft.com/office/officeart/2005/8/layout/process1"/>
    <dgm:cxn modelId="{287E2DF3-E8F6-4B20-A5D9-D3397BA32029}" type="presOf" srcId="{B48061EE-1C6C-469B-ACE4-A1A9D16B9C78}" destId="{4840170A-8D3B-477D-9E9C-075AB342A44B}" srcOrd="0" destOrd="0" presId="urn:microsoft.com/office/officeart/2005/8/layout/process1"/>
    <dgm:cxn modelId="{83B6BE77-95C0-41C1-B119-A3E2EAA3D453}" type="presParOf" srcId="{78DC16FC-E4F1-436C-A6A3-0312C7329121}" destId="{8F8E52FC-8BA4-4B55-93ED-2ADF38F45D9C}" srcOrd="0" destOrd="0" presId="urn:microsoft.com/office/officeart/2005/8/layout/process1"/>
    <dgm:cxn modelId="{B19B147F-34D2-4E5A-9853-8A974E3D977E}" type="presParOf" srcId="{78DC16FC-E4F1-436C-A6A3-0312C7329121}" destId="{4840170A-8D3B-477D-9E9C-075AB342A44B}" srcOrd="1" destOrd="0" presId="urn:microsoft.com/office/officeart/2005/8/layout/process1"/>
    <dgm:cxn modelId="{534604F9-4342-483D-A10B-82F52E905D98}" type="presParOf" srcId="{4840170A-8D3B-477D-9E9C-075AB342A44B}" destId="{1038DCED-F4DD-4AB6-8E93-EC397D1A26B7}" srcOrd="0" destOrd="0" presId="urn:microsoft.com/office/officeart/2005/8/layout/process1"/>
    <dgm:cxn modelId="{F13EC2A0-9C29-4A1F-AACD-3652212A4173}" type="presParOf" srcId="{78DC16FC-E4F1-436C-A6A3-0312C7329121}" destId="{8DF28D5B-EFB7-47A2-9B1A-3CD08691AC18}" srcOrd="2" destOrd="0" presId="urn:microsoft.com/office/officeart/2005/8/layout/process1"/>
    <dgm:cxn modelId="{9219BF20-6293-406B-8C4D-3AA53049DD4E}" type="presParOf" srcId="{78DC16FC-E4F1-436C-A6A3-0312C7329121}" destId="{CC3B5261-9045-4E56-A41B-7748C5CBE7F5}" srcOrd="3" destOrd="0" presId="urn:microsoft.com/office/officeart/2005/8/layout/process1"/>
    <dgm:cxn modelId="{7DE09750-8054-48DC-AA36-1A92289A36FE}" type="presParOf" srcId="{CC3B5261-9045-4E56-A41B-7748C5CBE7F5}" destId="{705A2B88-45A6-4400-87CA-E704B6B482C7}" srcOrd="0" destOrd="0" presId="urn:microsoft.com/office/officeart/2005/8/layout/process1"/>
    <dgm:cxn modelId="{03BE19DE-9EED-4046-B5D3-7D945E433F95}" type="presParOf" srcId="{78DC16FC-E4F1-436C-A6A3-0312C7329121}" destId="{73A4CBFB-7907-4B96-AD20-E19FCCF627F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D243E2-1185-436F-BBDC-13A745E70C8D}"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zh-TW" altLang="en-US"/>
        </a:p>
      </dgm:t>
    </dgm:pt>
    <dgm:pt modelId="{7B2BE888-B846-4923-B347-CDE4C38ADAD2}">
      <dgm:prSet phldrT="[文字]" custT="1"/>
      <dgm:spPr/>
      <dgm:t>
        <a:bodyPr/>
        <a:lstStyle/>
        <a:p>
          <a:r>
            <a:rPr lang="zh-TW" altLang="en-US" sz="2000" dirty="0">
              <a:latin typeface="微軟正黑體" panose="020B0604030504040204" pitchFamily="34" charset="-120"/>
              <a:ea typeface="微軟正黑體" panose="020B0604030504040204" pitchFamily="34" charset="-120"/>
            </a:rPr>
            <a:t>接近役齡男子及國內役男</a:t>
          </a:r>
        </a:p>
      </dgm:t>
    </dgm:pt>
    <dgm:pt modelId="{F4A530FC-7D6F-4863-9A7A-560F75864B8B}" type="parTrans" cxnId="{A52588D8-3584-4C7B-BBDD-4B41E3F92D0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9CE97C6-599E-479B-A740-DB4A03C96CA5}" type="sibTrans" cxnId="{A52588D8-3584-4C7B-BBDD-4B41E3F92D0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C4FE88-554C-4FAF-ACC6-35D352B1081E}">
      <dgm:prSet phldrT="[文字]" custT="1"/>
      <dgm:spPr/>
      <dgm:t>
        <a:bodyPr/>
        <a:lstStyle/>
        <a:p>
          <a:r>
            <a:rPr lang="zh-TW" altLang="en-US" sz="2000" dirty="0">
              <a:latin typeface="微軟正黑體" panose="020B0604030504040204" pitchFamily="34" charset="-120"/>
              <a:ea typeface="微軟正黑體" panose="020B0604030504040204" pitchFamily="34" charset="-120"/>
            </a:rPr>
            <a:t>護照效期同一般國人為</a:t>
          </a:r>
          <a:r>
            <a:rPr lang="en-US" altLang="en-US"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年。</a:t>
          </a:r>
        </a:p>
      </dgm:t>
    </dgm:pt>
    <dgm:pt modelId="{8FC59BC7-C2EB-49CA-AC2D-567B79E68DA6}" type="parTrans" cxnId="{376F7DF6-2F6C-4614-A261-683058154C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CFE9F25-909E-45FF-8AD6-1A97343FF133}" type="sibTrans" cxnId="{376F7DF6-2F6C-4614-A261-683058154C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94A2782-2CBF-48C6-9018-C7C330A534EE}">
      <dgm:prSet phldrT="[文字]" custT="1"/>
      <dgm:spPr/>
      <dgm:t>
        <a:bodyPr/>
        <a:lstStyle/>
        <a:p>
          <a:r>
            <a:rPr lang="zh-TW" altLang="en-US" sz="2000" dirty="0">
              <a:latin typeface="微軟正黑體" panose="020B0604030504040204" pitchFamily="34" charset="-120"/>
              <a:ea typeface="微軟正黑體" panose="020B0604030504040204" pitchFamily="34" charset="-120"/>
            </a:rPr>
            <a:t>已出境役男</a:t>
          </a:r>
        </a:p>
      </dgm:t>
    </dgm:pt>
    <dgm:pt modelId="{39491B2E-0951-4630-9053-107B7646C3BA}" type="parTrans" cxnId="{8E04F1CD-9641-4B2C-BD58-AEC044D5AB6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D1756B-0DAB-4711-BC4C-03737DB43B1F}" type="sibTrans" cxnId="{8E04F1CD-9641-4B2C-BD58-AEC044D5AB6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B37E40A-3D24-4316-8844-A50759C0B388}">
      <dgm:prSet phldrT="[文字]" custT="1"/>
      <dgm:spPr/>
      <dgm:t>
        <a:bodyPr/>
        <a:lstStyle/>
        <a:p>
          <a:pPr algn="l">
            <a:lnSpc>
              <a:spcPct val="100000"/>
            </a:lnSpc>
            <a:spcAft>
              <a:spcPts val="0"/>
            </a:spcAft>
          </a:pPr>
          <a:r>
            <a:rPr lang="zh-TW" altLang="en-US" sz="2000" dirty="0">
              <a:latin typeface="微軟正黑體" panose="020B0604030504040204" pitchFamily="34" charset="-120"/>
              <a:ea typeface="微軟正黑體" panose="020B0604030504040204" pitchFamily="34" charset="-120"/>
            </a:rPr>
            <a:t>符合出境就學規定者：效期</a:t>
          </a:r>
          <a:r>
            <a:rPr lang="en-US" altLang="en-US"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年。</a:t>
          </a:r>
          <a:r>
            <a:rPr lang="zh-TW" altLang="en-US" sz="1100" dirty="0">
              <a:latin typeface="微軟正黑體" panose="020B0604030504040204" pitchFamily="34" charset="-120"/>
              <a:ea typeface="微軟正黑體" panose="020B0604030504040204" pitchFamily="34" charset="-120"/>
            </a:rPr>
            <a:t>（得逐次換發）</a:t>
          </a:r>
          <a:endParaRPr lang="en-US" altLang="zh-TW" sz="1100" dirty="0">
            <a:latin typeface="微軟正黑體" panose="020B0604030504040204" pitchFamily="34" charset="-120"/>
            <a:ea typeface="微軟正黑體" panose="020B0604030504040204" pitchFamily="34" charset="-120"/>
          </a:endParaRPr>
        </a:p>
        <a:p>
          <a:pPr algn="l">
            <a:lnSpc>
              <a:spcPct val="90000"/>
            </a:lnSpc>
            <a:spcAft>
              <a:spcPts val="0"/>
            </a:spcAft>
          </a:pPr>
          <a:r>
            <a:rPr lang="zh-TW" altLang="en-US" sz="2000" dirty="0">
              <a:latin typeface="微軟正黑體" panose="020B0604030504040204" pitchFamily="34" charset="-120"/>
              <a:ea typeface="微軟正黑體" panose="020B0604030504040204" pitchFamily="34" charset="-120"/>
            </a:rPr>
            <a:t>不符就學規定者：效期</a:t>
          </a:r>
          <a:r>
            <a:rPr lang="en-US" altLang="en-US"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年。</a:t>
          </a:r>
        </a:p>
      </dgm:t>
    </dgm:pt>
    <dgm:pt modelId="{1436B877-1D0B-48B5-9615-8EEB59CCB618}" type="parTrans" cxnId="{BDEA5998-C157-4D84-98E1-430ABAC02E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90D3C5-99A2-46E5-806C-D6F633109D79}" type="sibTrans" cxnId="{BDEA5998-C157-4D84-98E1-430ABAC02E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47F13EA-F056-4820-AF58-8A3ECB6713BF}">
      <dgm:prSet phldrT="[文字]" custT="1"/>
      <dgm:spPr/>
      <dgm:t>
        <a:bodyPr/>
        <a:lstStyle/>
        <a:p>
          <a:pPr algn="l"/>
          <a:r>
            <a:rPr lang="en-US" altLang="en-US"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年效期護照之換發，除因不可抗力之事由經駐外館處同意外，以</a:t>
          </a:r>
          <a:r>
            <a:rPr lang="en-US" altLang="en-US"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次為限，並均應副知內政部。</a:t>
          </a:r>
        </a:p>
      </dgm:t>
    </dgm:pt>
    <dgm:pt modelId="{66AFA91D-C9DD-4CF1-9DF1-3968C9FB4AC7}" type="parTrans" cxnId="{CAD1DFF9-0F90-4523-B11D-9B4FE0EED23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09C818-1F63-4EFF-ABB2-937DCAC3DF68}" type="sibTrans" cxnId="{CAD1DFF9-0F90-4523-B11D-9B4FE0EED23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F1DFFDF-6221-49F8-B1E5-1292C3F5CC03}" type="pres">
      <dgm:prSet presAssocID="{FED243E2-1185-436F-BBDC-13A745E70C8D}" presName="Name0" presStyleCnt="0">
        <dgm:presLayoutVars>
          <dgm:dir/>
          <dgm:animLvl val="lvl"/>
          <dgm:resizeHandles val="exact"/>
        </dgm:presLayoutVars>
      </dgm:prSet>
      <dgm:spPr/>
    </dgm:pt>
    <dgm:pt modelId="{BAF26ADE-CF5C-4BA7-B6B0-E3D636C77734}" type="pres">
      <dgm:prSet presAssocID="{7B2BE888-B846-4923-B347-CDE4C38ADAD2}" presName="vertFlow" presStyleCnt="0"/>
      <dgm:spPr/>
    </dgm:pt>
    <dgm:pt modelId="{D02D3064-740F-46B6-AE57-77009B22BAB6}" type="pres">
      <dgm:prSet presAssocID="{7B2BE888-B846-4923-B347-CDE4C38ADAD2}" presName="header" presStyleLbl="node1" presStyleIdx="0" presStyleCnt="2" custLinFactNeighborX="366"/>
      <dgm:spPr/>
    </dgm:pt>
    <dgm:pt modelId="{B8528223-9101-422B-853A-E36156EDF5B6}" type="pres">
      <dgm:prSet presAssocID="{8FC59BC7-C2EB-49CA-AC2D-567B79E68DA6}" presName="parTrans" presStyleLbl="sibTrans2D1" presStyleIdx="0" presStyleCnt="3"/>
      <dgm:spPr/>
    </dgm:pt>
    <dgm:pt modelId="{6A385AB4-BAB1-4076-A1E6-8C92BF1D2411}" type="pres">
      <dgm:prSet presAssocID="{45C4FE88-554C-4FAF-ACC6-35D352B1081E}" presName="child" presStyleLbl="alignAccFollowNode1" presStyleIdx="0" presStyleCnt="3">
        <dgm:presLayoutVars>
          <dgm:chMax val="0"/>
          <dgm:bulletEnabled val="1"/>
        </dgm:presLayoutVars>
      </dgm:prSet>
      <dgm:spPr/>
    </dgm:pt>
    <dgm:pt modelId="{2B3EC5B9-3400-40CF-8D18-184BFA45BD94}" type="pres">
      <dgm:prSet presAssocID="{7B2BE888-B846-4923-B347-CDE4C38ADAD2}" presName="hSp" presStyleCnt="0"/>
      <dgm:spPr/>
    </dgm:pt>
    <dgm:pt modelId="{AC380436-1B25-42D8-85BC-CFF7AB37339F}" type="pres">
      <dgm:prSet presAssocID="{794A2782-2CBF-48C6-9018-C7C330A534EE}" presName="vertFlow" presStyleCnt="0"/>
      <dgm:spPr/>
    </dgm:pt>
    <dgm:pt modelId="{CC86DDD8-1833-404B-9517-C6AED96CAC96}" type="pres">
      <dgm:prSet presAssocID="{794A2782-2CBF-48C6-9018-C7C330A534EE}" presName="header" presStyleLbl="node1" presStyleIdx="1" presStyleCnt="2"/>
      <dgm:spPr/>
    </dgm:pt>
    <dgm:pt modelId="{0AFAB93F-1EE8-45B6-80EB-5ABC4E5E3C39}" type="pres">
      <dgm:prSet presAssocID="{1436B877-1D0B-48B5-9615-8EEB59CCB618}" presName="parTrans" presStyleLbl="sibTrans2D1" presStyleIdx="1" presStyleCnt="3"/>
      <dgm:spPr/>
    </dgm:pt>
    <dgm:pt modelId="{E2552182-F214-4230-BE18-9ADF0B868C15}" type="pres">
      <dgm:prSet presAssocID="{DB37E40A-3D24-4316-8844-A50759C0B388}" presName="child" presStyleLbl="alignAccFollowNode1" presStyleIdx="1" presStyleCnt="3" custScaleX="139375" custScaleY="140291">
        <dgm:presLayoutVars>
          <dgm:chMax val="0"/>
          <dgm:bulletEnabled val="1"/>
        </dgm:presLayoutVars>
      </dgm:prSet>
      <dgm:spPr/>
    </dgm:pt>
    <dgm:pt modelId="{31EB7AB1-9595-4A40-BF5D-8725E941D6F7}" type="pres">
      <dgm:prSet presAssocID="{8890D3C5-99A2-46E5-806C-D6F633109D79}" presName="sibTrans" presStyleLbl="sibTrans2D1" presStyleIdx="2" presStyleCnt="3"/>
      <dgm:spPr/>
    </dgm:pt>
    <dgm:pt modelId="{1CEBC468-42FD-4DC3-843A-C886D1F9C3F7}" type="pres">
      <dgm:prSet presAssocID="{F47F13EA-F056-4820-AF58-8A3ECB6713BF}" presName="child" presStyleLbl="alignAccFollowNode1" presStyleIdx="2" presStyleCnt="3" custScaleX="139294">
        <dgm:presLayoutVars>
          <dgm:chMax val="0"/>
          <dgm:bulletEnabled val="1"/>
        </dgm:presLayoutVars>
      </dgm:prSet>
      <dgm:spPr/>
    </dgm:pt>
  </dgm:ptLst>
  <dgm:cxnLst>
    <dgm:cxn modelId="{C93EBF02-51FD-4DCD-9690-E95A5B55F3C2}" type="presOf" srcId="{DB37E40A-3D24-4316-8844-A50759C0B388}" destId="{E2552182-F214-4230-BE18-9ADF0B868C15}" srcOrd="0" destOrd="0" presId="urn:microsoft.com/office/officeart/2005/8/layout/lProcess1"/>
    <dgm:cxn modelId="{FB4A580C-5804-4537-A707-7E842F1524FB}" type="presOf" srcId="{8FC59BC7-C2EB-49CA-AC2D-567B79E68DA6}" destId="{B8528223-9101-422B-853A-E36156EDF5B6}" srcOrd="0" destOrd="0" presId="urn:microsoft.com/office/officeart/2005/8/layout/lProcess1"/>
    <dgm:cxn modelId="{19DD1A15-6A4D-45D8-89CE-EFAC74C4F3CD}" type="presOf" srcId="{7B2BE888-B846-4923-B347-CDE4C38ADAD2}" destId="{D02D3064-740F-46B6-AE57-77009B22BAB6}" srcOrd="0" destOrd="0" presId="urn:microsoft.com/office/officeart/2005/8/layout/lProcess1"/>
    <dgm:cxn modelId="{BDEA5998-C157-4D84-98E1-430ABAC02E88}" srcId="{794A2782-2CBF-48C6-9018-C7C330A534EE}" destId="{DB37E40A-3D24-4316-8844-A50759C0B388}" srcOrd="0" destOrd="0" parTransId="{1436B877-1D0B-48B5-9615-8EEB59CCB618}" sibTransId="{8890D3C5-99A2-46E5-806C-D6F633109D79}"/>
    <dgm:cxn modelId="{574AEEAA-122C-4263-A445-08FD64EC52AC}" type="presOf" srcId="{794A2782-2CBF-48C6-9018-C7C330A534EE}" destId="{CC86DDD8-1833-404B-9517-C6AED96CAC96}" srcOrd="0" destOrd="0" presId="urn:microsoft.com/office/officeart/2005/8/layout/lProcess1"/>
    <dgm:cxn modelId="{D3FDD9AB-F7AE-4E56-89E2-4A29FCFEE15C}" type="presOf" srcId="{45C4FE88-554C-4FAF-ACC6-35D352B1081E}" destId="{6A385AB4-BAB1-4076-A1E6-8C92BF1D2411}" srcOrd="0" destOrd="0" presId="urn:microsoft.com/office/officeart/2005/8/layout/lProcess1"/>
    <dgm:cxn modelId="{122A4CBF-A411-4063-9C4B-07EA33975BDC}" type="presOf" srcId="{8890D3C5-99A2-46E5-806C-D6F633109D79}" destId="{31EB7AB1-9595-4A40-BF5D-8725E941D6F7}" srcOrd="0" destOrd="0" presId="urn:microsoft.com/office/officeart/2005/8/layout/lProcess1"/>
    <dgm:cxn modelId="{8E04F1CD-9641-4B2C-BD58-AEC044D5AB62}" srcId="{FED243E2-1185-436F-BBDC-13A745E70C8D}" destId="{794A2782-2CBF-48C6-9018-C7C330A534EE}" srcOrd="1" destOrd="0" parTransId="{39491B2E-0951-4630-9053-107B7646C3BA}" sibTransId="{AFD1756B-0DAB-4711-BC4C-03737DB43B1F}"/>
    <dgm:cxn modelId="{A52588D8-3584-4C7B-BBDD-4B41E3F92D09}" srcId="{FED243E2-1185-436F-BBDC-13A745E70C8D}" destId="{7B2BE888-B846-4923-B347-CDE4C38ADAD2}" srcOrd="0" destOrd="0" parTransId="{F4A530FC-7D6F-4863-9A7A-560F75864B8B}" sibTransId="{B9CE97C6-599E-479B-A740-DB4A03C96CA5}"/>
    <dgm:cxn modelId="{84DAA9DD-470E-4B8A-9BDF-B546D147173D}" type="presOf" srcId="{FED243E2-1185-436F-BBDC-13A745E70C8D}" destId="{FF1DFFDF-6221-49F8-B1E5-1292C3F5CC03}" srcOrd="0" destOrd="0" presId="urn:microsoft.com/office/officeart/2005/8/layout/lProcess1"/>
    <dgm:cxn modelId="{36563CE8-615B-4473-BE66-FF219B9567D4}" type="presOf" srcId="{1436B877-1D0B-48B5-9615-8EEB59CCB618}" destId="{0AFAB93F-1EE8-45B6-80EB-5ABC4E5E3C39}" srcOrd="0" destOrd="0" presId="urn:microsoft.com/office/officeart/2005/8/layout/lProcess1"/>
    <dgm:cxn modelId="{56256EF6-AB72-4704-9B79-BAA50061C521}" type="presOf" srcId="{F47F13EA-F056-4820-AF58-8A3ECB6713BF}" destId="{1CEBC468-42FD-4DC3-843A-C886D1F9C3F7}" srcOrd="0" destOrd="0" presId="urn:microsoft.com/office/officeart/2005/8/layout/lProcess1"/>
    <dgm:cxn modelId="{376F7DF6-2F6C-4614-A261-683058154C9F}" srcId="{7B2BE888-B846-4923-B347-CDE4C38ADAD2}" destId="{45C4FE88-554C-4FAF-ACC6-35D352B1081E}" srcOrd="0" destOrd="0" parTransId="{8FC59BC7-C2EB-49CA-AC2D-567B79E68DA6}" sibTransId="{1CFE9F25-909E-45FF-8AD6-1A97343FF133}"/>
    <dgm:cxn modelId="{CAD1DFF9-0F90-4523-B11D-9B4FE0EED235}" srcId="{794A2782-2CBF-48C6-9018-C7C330A534EE}" destId="{F47F13EA-F056-4820-AF58-8A3ECB6713BF}" srcOrd="1" destOrd="0" parTransId="{66AFA91D-C9DD-4CF1-9DF1-3968C9FB4AC7}" sibTransId="{9409C818-1F63-4EFF-ABB2-937DCAC3DF68}"/>
    <dgm:cxn modelId="{30DA6DE5-B827-46A2-B4B9-E5B4FDE5C0F0}" type="presParOf" srcId="{FF1DFFDF-6221-49F8-B1E5-1292C3F5CC03}" destId="{BAF26ADE-CF5C-4BA7-B6B0-E3D636C77734}" srcOrd="0" destOrd="0" presId="urn:microsoft.com/office/officeart/2005/8/layout/lProcess1"/>
    <dgm:cxn modelId="{B28C1362-2D15-4186-9B98-E0B58E8F8659}" type="presParOf" srcId="{BAF26ADE-CF5C-4BA7-B6B0-E3D636C77734}" destId="{D02D3064-740F-46B6-AE57-77009B22BAB6}" srcOrd="0" destOrd="0" presId="urn:microsoft.com/office/officeart/2005/8/layout/lProcess1"/>
    <dgm:cxn modelId="{6CF32FED-E763-4668-AEC9-93D6E209E905}" type="presParOf" srcId="{BAF26ADE-CF5C-4BA7-B6B0-E3D636C77734}" destId="{B8528223-9101-422B-853A-E36156EDF5B6}" srcOrd="1" destOrd="0" presId="urn:microsoft.com/office/officeart/2005/8/layout/lProcess1"/>
    <dgm:cxn modelId="{78D95922-DBDB-4A34-9A24-0DEC47EC190A}" type="presParOf" srcId="{BAF26ADE-CF5C-4BA7-B6B0-E3D636C77734}" destId="{6A385AB4-BAB1-4076-A1E6-8C92BF1D2411}" srcOrd="2" destOrd="0" presId="urn:microsoft.com/office/officeart/2005/8/layout/lProcess1"/>
    <dgm:cxn modelId="{F21411D3-B221-4593-96DC-42FE78044148}" type="presParOf" srcId="{FF1DFFDF-6221-49F8-B1E5-1292C3F5CC03}" destId="{2B3EC5B9-3400-40CF-8D18-184BFA45BD94}" srcOrd="1" destOrd="0" presId="urn:microsoft.com/office/officeart/2005/8/layout/lProcess1"/>
    <dgm:cxn modelId="{B9181F02-74C8-431A-93EC-4B44FA8DCEDA}" type="presParOf" srcId="{FF1DFFDF-6221-49F8-B1E5-1292C3F5CC03}" destId="{AC380436-1B25-42D8-85BC-CFF7AB37339F}" srcOrd="2" destOrd="0" presId="urn:microsoft.com/office/officeart/2005/8/layout/lProcess1"/>
    <dgm:cxn modelId="{0F2F86CA-F45F-4512-B4F5-EAD55F873ECE}" type="presParOf" srcId="{AC380436-1B25-42D8-85BC-CFF7AB37339F}" destId="{CC86DDD8-1833-404B-9517-C6AED96CAC96}" srcOrd="0" destOrd="0" presId="urn:microsoft.com/office/officeart/2005/8/layout/lProcess1"/>
    <dgm:cxn modelId="{1AB41A1B-1B18-4DB1-8C63-B5E1890B1561}" type="presParOf" srcId="{AC380436-1B25-42D8-85BC-CFF7AB37339F}" destId="{0AFAB93F-1EE8-45B6-80EB-5ABC4E5E3C39}" srcOrd="1" destOrd="0" presId="urn:microsoft.com/office/officeart/2005/8/layout/lProcess1"/>
    <dgm:cxn modelId="{708D9C92-C6C0-47B7-85CA-144E8D6E996E}" type="presParOf" srcId="{AC380436-1B25-42D8-85BC-CFF7AB37339F}" destId="{E2552182-F214-4230-BE18-9ADF0B868C15}" srcOrd="2" destOrd="0" presId="urn:microsoft.com/office/officeart/2005/8/layout/lProcess1"/>
    <dgm:cxn modelId="{08B86315-C982-4635-A8D2-E27FA124D895}" type="presParOf" srcId="{AC380436-1B25-42D8-85BC-CFF7AB37339F}" destId="{31EB7AB1-9595-4A40-BF5D-8725E941D6F7}" srcOrd="3" destOrd="0" presId="urn:microsoft.com/office/officeart/2005/8/layout/lProcess1"/>
    <dgm:cxn modelId="{DF81E5FC-B222-488B-88EA-AF596BE18999}" type="presParOf" srcId="{AC380436-1B25-42D8-85BC-CFF7AB37339F}" destId="{1CEBC468-42FD-4DC3-843A-C886D1F9C3F7}"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CE6CAB-D150-4ECF-B005-8A24BB9FD13F}"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zh-TW" altLang="en-US"/>
        </a:p>
      </dgm:t>
    </dgm:pt>
    <dgm:pt modelId="{8DF36D11-7573-41FE-A91C-A705849D0C96}">
      <dgm:prSet phldrT="[文字]" custT="1"/>
      <dgm:spPr/>
      <dgm:t>
        <a:bodyPr/>
        <a:lstStyle/>
        <a:p>
          <a:endParaRPr lang="en-US" altLang="zh-TW" sz="2200" dirty="0">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內政部</a:t>
          </a:r>
          <a:endParaRPr lang="en-US" altLang="zh-TW" sz="2200" dirty="0">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移民署</a:t>
          </a:r>
          <a:endParaRPr lang="en-US" altLang="zh-TW" sz="2200" dirty="0">
            <a:latin typeface="標楷體" panose="03000509000000000000" pitchFamily="65" charset="-120"/>
            <a:ea typeface="標楷體" panose="03000509000000000000" pitchFamily="65" charset="-120"/>
          </a:endParaRPr>
        </a:p>
        <a:p>
          <a:endParaRPr lang="zh-TW" altLang="en-US" sz="2200" dirty="0">
            <a:latin typeface="標楷體" panose="03000509000000000000" pitchFamily="65" charset="-120"/>
            <a:ea typeface="標楷體" panose="03000509000000000000" pitchFamily="65" charset="-120"/>
          </a:endParaRPr>
        </a:p>
      </dgm:t>
    </dgm:pt>
    <dgm:pt modelId="{FC06AEF6-83A6-4A5A-BD4E-E708B8FB52F6}" type="parTrans" cxnId="{59D862C4-5287-4EEC-A0E6-FD1E20A9CF68}">
      <dgm:prSet/>
      <dgm:spPr/>
      <dgm:t>
        <a:bodyPr/>
        <a:lstStyle/>
        <a:p>
          <a:endParaRPr lang="zh-TW" altLang="en-US" sz="2200">
            <a:latin typeface="標楷體" panose="03000509000000000000" pitchFamily="65" charset="-120"/>
            <a:ea typeface="標楷體" panose="03000509000000000000" pitchFamily="65" charset="-120"/>
          </a:endParaRPr>
        </a:p>
      </dgm:t>
    </dgm:pt>
    <dgm:pt modelId="{D5F5FF8C-A548-45A7-BCBE-D8F8A9BE1215}" type="sibTrans" cxnId="{59D862C4-5287-4EEC-A0E6-FD1E20A9CF68}">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5C8184CF-40E5-4A74-A021-B848359AB9F3}">
      <dgm:prSet phldrT="[文字]" custT="1"/>
      <dgm:spPr/>
      <dgm:t>
        <a:bodyPr/>
        <a:lstStyle/>
        <a:p>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出境有效日期：   至入學許可所載開課或報到日期前，期限內可多次出境</a:t>
          </a:r>
        </a:p>
        <a:p>
          <a:endParaRPr lang="zh-TW" altLang="en-US" sz="2200" dirty="0">
            <a:latin typeface="標楷體" panose="03000509000000000000" pitchFamily="65" charset="-120"/>
            <a:ea typeface="標楷體" panose="03000509000000000000" pitchFamily="65" charset="-120"/>
          </a:endParaRPr>
        </a:p>
      </dgm:t>
    </dgm:pt>
    <dgm:pt modelId="{51976C8B-1DA6-49CD-9043-8EA92C1C98DE}" type="parTrans" cxnId="{26CB656A-9F96-4039-8540-0F6BC96B2336}">
      <dgm:prSet/>
      <dgm:spPr/>
      <dgm:t>
        <a:bodyPr/>
        <a:lstStyle/>
        <a:p>
          <a:endParaRPr lang="zh-TW" altLang="en-US" sz="2200">
            <a:latin typeface="標楷體" panose="03000509000000000000" pitchFamily="65" charset="-120"/>
            <a:ea typeface="標楷體" panose="03000509000000000000" pitchFamily="65" charset="-120"/>
          </a:endParaRPr>
        </a:p>
      </dgm:t>
    </dgm:pt>
    <dgm:pt modelId="{2D97EB32-64A8-415D-89D8-BAD0909D8B2D}" type="sibTrans" cxnId="{26CB656A-9F96-4039-8540-0F6BC96B2336}">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0056FE4C-87B6-40A5-8391-A722CA4EEB3C}">
      <dgm:prSet phldrT="[文字]" custT="1"/>
      <dgm:spPr/>
      <dgm:t>
        <a:bodyPr/>
        <a:lstStyle/>
        <a:p>
          <a:r>
            <a:rPr lang="zh-TW" altLang="zh-TW" sz="2000" dirty="0">
              <a:latin typeface="標楷體" panose="03000509000000000000" pitchFamily="65" charset="-120"/>
              <a:ea typeface="標楷體" panose="03000509000000000000" pitchFamily="65" charset="-120"/>
            </a:rPr>
            <a:t>出境期限：</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核准就讀學歷及就學最高年齡限制內</a:t>
          </a:r>
          <a:endParaRPr lang="zh-TW" altLang="en-US" sz="2000" dirty="0">
            <a:latin typeface="標楷體" panose="03000509000000000000" pitchFamily="65" charset="-120"/>
            <a:ea typeface="標楷體" panose="03000509000000000000" pitchFamily="65" charset="-120"/>
          </a:endParaRPr>
        </a:p>
      </dgm:t>
    </dgm:pt>
    <dgm:pt modelId="{E1236034-EB53-4838-8A9F-1C4552D05F2B}" type="parTrans" cxnId="{53412248-4778-4161-B3BC-EDADE8DE19C8}">
      <dgm:prSet/>
      <dgm:spPr/>
      <dgm:t>
        <a:bodyPr/>
        <a:lstStyle/>
        <a:p>
          <a:endParaRPr lang="zh-TW" altLang="en-US" sz="2200">
            <a:latin typeface="標楷體" panose="03000509000000000000" pitchFamily="65" charset="-120"/>
            <a:ea typeface="標楷體" panose="03000509000000000000" pitchFamily="65" charset="-120"/>
          </a:endParaRPr>
        </a:p>
      </dgm:t>
    </dgm:pt>
    <dgm:pt modelId="{F6FC2C80-8DB6-45D7-A64A-39512353C9A8}" type="sibTrans" cxnId="{53412248-4778-4161-B3BC-EDADE8DE19C8}">
      <dgm:prSet/>
      <dgm:spPr/>
      <dgm:t>
        <a:bodyPr/>
        <a:lstStyle/>
        <a:p>
          <a:endParaRPr lang="zh-TW" altLang="en-US" sz="2200">
            <a:latin typeface="標楷體" panose="03000509000000000000" pitchFamily="65" charset="-120"/>
            <a:ea typeface="標楷體" panose="03000509000000000000" pitchFamily="65" charset="-120"/>
          </a:endParaRPr>
        </a:p>
      </dgm:t>
    </dgm:pt>
    <dgm:pt modelId="{657678DC-DD42-46DA-B432-EE7BD8A826F6}">
      <dgm:prSet phldrT="[文字]" custT="1"/>
      <dgm:spPr/>
      <dgm:t>
        <a:bodyPr/>
        <a:lstStyle/>
        <a:p>
          <a:r>
            <a:rPr lang="zh-TW" altLang="en-US" sz="2000" dirty="0">
              <a:latin typeface="標楷體" panose="03000509000000000000" pitchFamily="65" charset="-120"/>
              <a:ea typeface="標楷體" panose="03000509000000000000" pitchFamily="65" charset="-120"/>
            </a:rPr>
            <a:t>取得國外學校入學許可 </a:t>
          </a:r>
        </a:p>
      </dgm:t>
    </dgm:pt>
    <dgm:pt modelId="{B4E7B3DD-6411-4FBD-A92A-A2FD63AD3386}" type="parTrans" cxnId="{9986817B-952A-45C5-A4CA-D4F6A2F6127D}">
      <dgm:prSet/>
      <dgm:spPr/>
      <dgm:t>
        <a:bodyPr/>
        <a:lstStyle/>
        <a:p>
          <a:endParaRPr lang="zh-TW" altLang="en-US" sz="2200">
            <a:latin typeface="標楷體" panose="03000509000000000000" pitchFamily="65" charset="-120"/>
            <a:ea typeface="標楷體" panose="03000509000000000000" pitchFamily="65" charset="-120"/>
          </a:endParaRPr>
        </a:p>
      </dgm:t>
    </dgm:pt>
    <dgm:pt modelId="{8BDEFAFA-BBA1-4228-A9C9-4E83EA89F29B}" type="sibTrans" cxnId="{9986817B-952A-45C5-A4CA-D4F6A2F6127D}">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FD204AC7-9740-4BCD-A749-FE924C9A414E}">
      <dgm:prSet phldrT="[文字]"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TW" altLang="en-US" sz="2200" dirty="0">
              <a:latin typeface="標楷體" panose="03000509000000000000" pitchFamily="65" charset="-120"/>
              <a:ea typeface="標楷體" panose="03000509000000000000" pitchFamily="65" charset="-120"/>
            </a:rPr>
            <a:t>國內役男</a:t>
          </a:r>
        </a:p>
      </dgm:t>
    </dgm:pt>
    <dgm:pt modelId="{973AE8D2-4299-464B-89FF-27F76DEE1AE2}" type="parTrans" cxnId="{C8E80C38-8BE4-4F12-9688-7BDCC2ACCCB3}">
      <dgm:prSet/>
      <dgm:spPr/>
      <dgm:t>
        <a:bodyPr/>
        <a:lstStyle/>
        <a:p>
          <a:endParaRPr lang="zh-TW" altLang="en-US"/>
        </a:p>
      </dgm:t>
    </dgm:pt>
    <dgm:pt modelId="{999D0A1C-5281-4C21-A44D-DD652E9BE516}" type="sibTrans" cxnId="{C8E80C38-8BE4-4F12-9688-7BDCC2ACCCB3}">
      <dgm:prSet/>
      <dgm:spPr/>
      <dgm:t>
        <a:bodyPr/>
        <a:lstStyle/>
        <a:p>
          <a:endParaRPr lang="zh-TW" altLang="en-US"/>
        </a:p>
      </dgm:t>
    </dgm:pt>
    <dgm:pt modelId="{ED525AB1-4DD3-4A2C-A526-CB8D697C112D}" type="pres">
      <dgm:prSet presAssocID="{F8CE6CAB-D150-4ECF-B005-8A24BB9FD13F}" presName="diagram" presStyleCnt="0">
        <dgm:presLayoutVars>
          <dgm:dir/>
          <dgm:resizeHandles val="exact"/>
        </dgm:presLayoutVars>
      </dgm:prSet>
      <dgm:spPr/>
    </dgm:pt>
    <dgm:pt modelId="{71E79ECF-D2D9-4697-A215-9FBD013A344B}" type="pres">
      <dgm:prSet presAssocID="{FD204AC7-9740-4BCD-A749-FE924C9A414E}" presName="node" presStyleLbl="node1" presStyleIdx="0" presStyleCnt="5" custLinFactNeighborX="5475" custLinFactNeighborY="12079">
        <dgm:presLayoutVars>
          <dgm:bulletEnabled val="1"/>
        </dgm:presLayoutVars>
      </dgm:prSet>
      <dgm:spPr/>
    </dgm:pt>
    <dgm:pt modelId="{F74A23A6-89BC-43DD-A6CF-76468148B805}" type="pres">
      <dgm:prSet presAssocID="{999D0A1C-5281-4C21-A44D-DD652E9BE516}" presName="sibTrans" presStyleLbl="sibTrans2D1" presStyleIdx="0" presStyleCnt="4"/>
      <dgm:spPr/>
    </dgm:pt>
    <dgm:pt modelId="{4859AB49-CD2B-48D1-99C0-DF82EFBB01E1}" type="pres">
      <dgm:prSet presAssocID="{999D0A1C-5281-4C21-A44D-DD652E9BE516}" presName="connectorText" presStyleLbl="sibTrans2D1" presStyleIdx="0" presStyleCnt="4"/>
      <dgm:spPr/>
    </dgm:pt>
    <dgm:pt modelId="{01009F3F-0C8D-48B9-8E3C-9B652D46E853}" type="pres">
      <dgm:prSet presAssocID="{657678DC-DD42-46DA-B432-EE7BD8A826F6}" presName="node" presStyleLbl="node1" presStyleIdx="1" presStyleCnt="5" custLinFactNeighborX="-2642" custLinFactNeighborY="12079">
        <dgm:presLayoutVars>
          <dgm:bulletEnabled val="1"/>
        </dgm:presLayoutVars>
      </dgm:prSet>
      <dgm:spPr/>
    </dgm:pt>
    <dgm:pt modelId="{489A6C8E-28D7-4970-B355-9F0DCC1D4161}" type="pres">
      <dgm:prSet presAssocID="{8BDEFAFA-BBA1-4228-A9C9-4E83EA89F29B}" presName="sibTrans" presStyleLbl="sibTrans2D1" presStyleIdx="1" presStyleCnt="4" custLinFactNeighborX="-2039" custLinFactNeighborY="9575"/>
      <dgm:spPr/>
    </dgm:pt>
    <dgm:pt modelId="{35030C71-C14D-4B87-9DA7-1815A7D3B73E}" type="pres">
      <dgm:prSet presAssocID="{8BDEFAFA-BBA1-4228-A9C9-4E83EA89F29B}" presName="connectorText" presStyleLbl="sibTrans2D1" presStyleIdx="1" presStyleCnt="4"/>
      <dgm:spPr/>
    </dgm:pt>
    <dgm:pt modelId="{D3A06789-415E-42BC-88BD-3BA3155070B2}" type="pres">
      <dgm:prSet presAssocID="{8DF36D11-7573-41FE-A91C-A705849D0C96}" presName="node" presStyleLbl="node1" presStyleIdx="2" presStyleCnt="5" custLinFactNeighborX="335" custLinFactNeighborY="7448">
        <dgm:presLayoutVars>
          <dgm:bulletEnabled val="1"/>
        </dgm:presLayoutVars>
      </dgm:prSet>
      <dgm:spPr/>
    </dgm:pt>
    <dgm:pt modelId="{1CC0E303-23FC-4076-A0F1-A6455CFC2798}" type="pres">
      <dgm:prSet presAssocID="{D5F5FF8C-A548-45A7-BCBE-D8F8A9BE1215}" presName="sibTrans" presStyleLbl="sibTrans2D1" presStyleIdx="2" presStyleCnt="4" custLinFactNeighborX="141" custLinFactNeighborY="18793"/>
      <dgm:spPr/>
    </dgm:pt>
    <dgm:pt modelId="{9A737C1D-F285-4FDB-B7A4-5CA02A46F119}" type="pres">
      <dgm:prSet presAssocID="{D5F5FF8C-A548-45A7-BCBE-D8F8A9BE1215}" presName="connectorText" presStyleLbl="sibTrans2D1" presStyleIdx="2" presStyleCnt="4"/>
      <dgm:spPr/>
    </dgm:pt>
    <dgm:pt modelId="{05621785-62A1-4DCD-A34F-735BBE70FF31}" type="pres">
      <dgm:prSet presAssocID="{5C8184CF-40E5-4A74-A021-B848359AB9F3}" presName="node" presStyleLbl="node1" presStyleIdx="3" presStyleCnt="5" custScaleY="92493" custLinFactNeighborX="-516" custLinFactNeighborY="-17502">
        <dgm:presLayoutVars>
          <dgm:bulletEnabled val="1"/>
        </dgm:presLayoutVars>
      </dgm:prSet>
      <dgm:spPr/>
    </dgm:pt>
    <dgm:pt modelId="{1E912D2F-245F-4AEE-BAF5-569E80F36056}" type="pres">
      <dgm:prSet presAssocID="{2D97EB32-64A8-415D-89D8-BAD0909D8B2D}" presName="sibTrans" presStyleLbl="sibTrans2D1" presStyleIdx="3" presStyleCnt="4" custAng="258327"/>
      <dgm:spPr/>
    </dgm:pt>
    <dgm:pt modelId="{E472A4CF-E508-40BF-82DD-48BD39BCE27B}" type="pres">
      <dgm:prSet presAssocID="{2D97EB32-64A8-415D-89D8-BAD0909D8B2D}" presName="connectorText" presStyleLbl="sibTrans2D1" presStyleIdx="3" presStyleCnt="4"/>
      <dgm:spPr/>
    </dgm:pt>
    <dgm:pt modelId="{4C3B12CA-9471-4B59-BEAC-875024BDA6FC}" type="pres">
      <dgm:prSet presAssocID="{0056FE4C-87B6-40A5-8391-A722CA4EEB3C}" presName="node" presStyleLbl="node1" presStyleIdx="4" presStyleCnt="5" custLinFactNeighborX="2905" custLinFactNeighborY="2628">
        <dgm:presLayoutVars>
          <dgm:bulletEnabled val="1"/>
        </dgm:presLayoutVars>
      </dgm:prSet>
      <dgm:spPr/>
    </dgm:pt>
  </dgm:ptLst>
  <dgm:cxnLst>
    <dgm:cxn modelId="{30B3F309-7610-40D5-908E-12444489EC24}" type="presOf" srcId="{999D0A1C-5281-4C21-A44D-DD652E9BE516}" destId="{F74A23A6-89BC-43DD-A6CF-76468148B805}" srcOrd="0" destOrd="0" presId="urn:microsoft.com/office/officeart/2005/8/layout/process5"/>
    <dgm:cxn modelId="{2BE34016-165A-45CC-B815-BD138E418AB1}" type="presOf" srcId="{D5F5FF8C-A548-45A7-BCBE-D8F8A9BE1215}" destId="{9A737C1D-F285-4FDB-B7A4-5CA02A46F119}" srcOrd="1" destOrd="0" presId="urn:microsoft.com/office/officeart/2005/8/layout/process5"/>
    <dgm:cxn modelId="{C8E80C38-8BE4-4F12-9688-7BDCC2ACCCB3}" srcId="{F8CE6CAB-D150-4ECF-B005-8A24BB9FD13F}" destId="{FD204AC7-9740-4BCD-A749-FE924C9A414E}" srcOrd="0" destOrd="0" parTransId="{973AE8D2-4299-464B-89FF-27F76DEE1AE2}" sibTransId="{999D0A1C-5281-4C21-A44D-DD652E9BE516}"/>
    <dgm:cxn modelId="{10151260-6DDD-43E4-ABAE-AFD50706F1CA}" type="presOf" srcId="{8BDEFAFA-BBA1-4228-A9C9-4E83EA89F29B}" destId="{35030C71-C14D-4B87-9DA7-1815A7D3B73E}" srcOrd="1" destOrd="0" presId="urn:microsoft.com/office/officeart/2005/8/layout/process5"/>
    <dgm:cxn modelId="{6EB42741-1E36-4122-86A0-893389834AE2}" type="presOf" srcId="{5C8184CF-40E5-4A74-A021-B848359AB9F3}" destId="{05621785-62A1-4DCD-A34F-735BBE70FF31}" srcOrd="0" destOrd="0" presId="urn:microsoft.com/office/officeart/2005/8/layout/process5"/>
    <dgm:cxn modelId="{81139A61-4A2E-437C-AF15-4C2BD0ACADD9}" type="presOf" srcId="{2D97EB32-64A8-415D-89D8-BAD0909D8B2D}" destId="{E472A4CF-E508-40BF-82DD-48BD39BCE27B}" srcOrd="1" destOrd="0" presId="urn:microsoft.com/office/officeart/2005/8/layout/process5"/>
    <dgm:cxn modelId="{53412248-4778-4161-B3BC-EDADE8DE19C8}" srcId="{F8CE6CAB-D150-4ECF-B005-8A24BB9FD13F}" destId="{0056FE4C-87B6-40A5-8391-A722CA4EEB3C}" srcOrd="4" destOrd="0" parTransId="{E1236034-EB53-4838-8A9F-1C4552D05F2B}" sibTransId="{F6FC2C80-8DB6-45D7-A64A-39512353C9A8}"/>
    <dgm:cxn modelId="{26CB656A-9F96-4039-8540-0F6BC96B2336}" srcId="{F8CE6CAB-D150-4ECF-B005-8A24BB9FD13F}" destId="{5C8184CF-40E5-4A74-A021-B848359AB9F3}" srcOrd="3" destOrd="0" parTransId="{51976C8B-1DA6-49CD-9043-8EA92C1C98DE}" sibTransId="{2D97EB32-64A8-415D-89D8-BAD0909D8B2D}"/>
    <dgm:cxn modelId="{5966184B-E43A-4E9D-BD49-58BAE0A21B00}" type="presOf" srcId="{D5F5FF8C-A548-45A7-BCBE-D8F8A9BE1215}" destId="{1CC0E303-23FC-4076-A0F1-A6455CFC2798}" srcOrd="0" destOrd="0" presId="urn:microsoft.com/office/officeart/2005/8/layout/process5"/>
    <dgm:cxn modelId="{EB666A4C-D753-4E04-9F51-ABDC52D16986}" type="presOf" srcId="{F8CE6CAB-D150-4ECF-B005-8A24BB9FD13F}" destId="{ED525AB1-4DD3-4A2C-A526-CB8D697C112D}" srcOrd="0" destOrd="0" presId="urn:microsoft.com/office/officeart/2005/8/layout/process5"/>
    <dgm:cxn modelId="{30DFF673-207F-4B2F-ABF3-AFBCB7DDFC55}" type="presOf" srcId="{999D0A1C-5281-4C21-A44D-DD652E9BE516}" destId="{4859AB49-CD2B-48D1-99C0-DF82EFBB01E1}" srcOrd="1" destOrd="0" presId="urn:microsoft.com/office/officeart/2005/8/layout/process5"/>
    <dgm:cxn modelId="{9986817B-952A-45C5-A4CA-D4F6A2F6127D}" srcId="{F8CE6CAB-D150-4ECF-B005-8A24BB9FD13F}" destId="{657678DC-DD42-46DA-B432-EE7BD8A826F6}" srcOrd="1" destOrd="0" parTransId="{B4E7B3DD-6411-4FBD-A92A-A2FD63AD3386}" sibTransId="{8BDEFAFA-BBA1-4228-A9C9-4E83EA89F29B}"/>
    <dgm:cxn modelId="{86B5C0B3-842E-4F1C-8AD7-4F6D5BD07CC8}" type="presOf" srcId="{8BDEFAFA-BBA1-4228-A9C9-4E83EA89F29B}" destId="{489A6C8E-28D7-4970-B355-9F0DCC1D4161}" srcOrd="0" destOrd="0" presId="urn:microsoft.com/office/officeart/2005/8/layout/process5"/>
    <dgm:cxn modelId="{F2AB6AC1-3FE5-4E36-AE7A-A422C9ABEC3C}" type="presOf" srcId="{657678DC-DD42-46DA-B432-EE7BD8A826F6}" destId="{01009F3F-0C8D-48B9-8E3C-9B652D46E853}" srcOrd="0" destOrd="0" presId="urn:microsoft.com/office/officeart/2005/8/layout/process5"/>
    <dgm:cxn modelId="{59D862C4-5287-4EEC-A0E6-FD1E20A9CF68}" srcId="{F8CE6CAB-D150-4ECF-B005-8A24BB9FD13F}" destId="{8DF36D11-7573-41FE-A91C-A705849D0C96}" srcOrd="2" destOrd="0" parTransId="{FC06AEF6-83A6-4A5A-BD4E-E708B8FB52F6}" sibTransId="{D5F5FF8C-A548-45A7-BCBE-D8F8A9BE1215}"/>
    <dgm:cxn modelId="{D4BE32D3-77B1-4EAF-8FF7-21674FABAC50}" type="presOf" srcId="{8DF36D11-7573-41FE-A91C-A705849D0C96}" destId="{D3A06789-415E-42BC-88BD-3BA3155070B2}" srcOrd="0" destOrd="0" presId="urn:microsoft.com/office/officeart/2005/8/layout/process5"/>
    <dgm:cxn modelId="{0A6528EC-C7AB-4242-8BF1-D71C690CA9B8}" type="presOf" srcId="{FD204AC7-9740-4BCD-A749-FE924C9A414E}" destId="{71E79ECF-D2D9-4697-A215-9FBD013A344B}" srcOrd="0" destOrd="0" presId="urn:microsoft.com/office/officeart/2005/8/layout/process5"/>
    <dgm:cxn modelId="{B4E746F3-27DF-48BA-894B-D57DA8016603}" type="presOf" srcId="{0056FE4C-87B6-40A5-8391-A722CA4EEB3C}" destId="{4C3B12CA-9471-4B59-BEAC-875024BDA6FC}" srcOrd="0" destOrd="0" presId="urn:microsoft.com/office/officeart/2005/8/layout/process5"/>
    <dgm:cxn modelId="{7EBFD9FA-DA62-404F-A70A-D899C74C7BB0}" type="presOf" srcId="{2D97EB32-64A8-415D-89D8-BAD0909D8B2D}" destId="{1E912D2F-245F-4AEE-BAF5-569E80F36056}" srcOrd="0" destOrd="0" presId="urn:microsoft.com/office/officeart/2005/8/layout/process5"/>
    <dgm:cxn modelId="{2DA91E4B-93E8-426A-ADF6-A82760AD5E35}" type="presParOf" srcId="{ED525AB1-4DD3-4A2C-A526-CB8D697C112D}" destId="{71E79ECF-D2D9-4697-A215-9FBD013A344B}" srcOrd="0" destOrd="0" presId="urn:microsoft.com/office/officeart/2005/8/layout/process5"/>
    <dgm:cxn modelId="{1E7A722F-AD26-45E5-8856-887B138A5A15}" type="presParOf" srcId="{ED525AB1-4DD3-4A2C-A526-CB8D697C112D}" destId="{F74A23A6-89BC-43DD-A6CF-76468148B805}" srcOrd="1" destOrd="0" presId="urn:microsoft.com/office/officeart/2005/8/layout/process5"/>
    <dgm:cxn modelId="{4B0F885F-E888-46B2-9FD9-B4A5D140E9BF}" type="presParOf" srcId="{F74A23A6-89BC-43DD-A6CF-76468148B805}" destId="{4859AB49-CD2B-48D1-99C0-DF82EFBB01E1}" srcOrd="0" destOrd="0" presId="urn:microsoft.com/office/officeart/2005/8/layout/process5"/>
    <dgm:cxn modelId="{18F8CF0A-E167-4F64-B6C9-63FE6E37D170}" type="presParOf" srcId="{ED525AB1-4DD3-4A2C-A526-CB8D697C112D}" destId="{01009F3F-0C8D-48B9-8E3C-9B652D46E853}" srcOrd="2" destOrd="0" presId="urn:microsoft.com/office/officeart/2005/8/layout/process5"/>
    <dgm:cxn modelId="{789A0FFD-4238-4DA6-8DAA-79AEFD6EFB79}" type="presParOf" srcId="{ED525AB1-4DD3-4A2C-A526-CB8D697C112D}" destId="{489A6C8E-28D7-4970-B355-9F0DCC1D4161}" srcOrd="3" destOrd="0" presId="urn:microsoft.com/office/officeart/2005/8/layout/process5"/>
    <dgm:cxn modelId="{A99DF623-2BF0-420F-B2A5-C211333FC29E}" type="presParOf" srcId="{489A6C8E-28D7-4970-B355-9F0DCC1D4161}" destId="{35030C71-C14D-4B87-9DA7-1815A7D3B73E}" srcOrd="0" destOrd="0" presId="urn:microsoft.com/office/officeart/2005/8/layout/process5"/>
    <dgm:cxn modelId="{13A76AA4-EFBE-4605-B2A0-15B4CE7E42B9}" type="presParOf" srcId="{ED525AB1-4DD3-4A2C-A526-CB8D697C112D}" destId="{D3A06789-415E-42BC-88BD-3BA3155070B2}" srcOrd="4" destOrd="0" presId="urn:microsoft.com/office/officeart/2005/8/layout/process5"/>
    <dgm:cxn modelId="{7BF72FDE-B831-4AF2-AA25-46754A6B6F2A}" type="presParOf" srcId="{ED525AB1-4DD3-4A2C-A526-CB8D697C112D}" destId="{1CC0E303-23FC-4076-A0F1-A6455CFC2798}" srcOrd="5" destOrd="0" presId="urn:microsoft.com/office/officeart/2005/8/layout/process5"/>
    <dgm:cxn modelId="{E3AB03F4-D740-47AD-8EDB-CD673420033E}" type="presParOf" srcId="{1CC0E303-23FC-4076-A0F1-A6455CFC2798}" destId="{9A737C1D-F285-4FDB-B7A4-5CA02A46F119}" srcOrd="0" destOrd="0" presId="urn:microsoft.com/office/officeart/2005/8/layout/process5"/>
    <dgm:cxn modelId="{5D137F73-0FCB-4DF8-8182-0B43D060ED76}" type="presParOf" srcId="{ED525AB1-4DD3-4A2C-A526-CB8D697C112D}" destId="{05621785-62A1-4DCD-A34F-735BBE70FF31}" srcOrd="6" destOrd="0" presId="urn:microsoft.com/office/officeart/2005/8/layout/process5"/>
    <dgm:cxn modelId="{84B6500E-C677-430F-AB40-270D10B8E94B}" type="presParOf" srcId="{ED525AB1-4DD3-4A2C-A526-CB8D697C112D}" destId="{1E912D2F-245F-4AEE-BAF5-569E80F36056}" srcOrd="7" destOrd="0" presId="urn:microsoft.com/office/officeart/2005/8/layout/process5"/>
    <dgm:cxn modelId="{4DC161D5-6F8F-40C0-BC83-06879DD1852A}" type="presParOf" srcId="{1E912D2F-245F-4AEE-BAF5-569E80F36056}" destId="{E472A4CF-E508-40BF-82DD-48BD39BCE27B}" srcOrd="0" destOrd="0" presId="urn:microsoft.com/office/officeart/2005/8/layout/process5"/>
    <dgm:cxn modelId="{520E589A-7A32-4542-B6FF-FD41E77A4FA0}" type="presParOf" srcId="{ED525AB1-4DD3-4A2C-A526-CB8D697C112D}" destId="{4C3B12CA-9471-4B59-BEAC-875024BDA6F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CE6CAB-D150-4ECF-B005-8A24BB9FD13F}"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zh-TW" altLang="en-US"/>
        </a:p>
      </dgm:t>
    </dgm:pt>
    <dgm:pt modelId="{8DF36D11-7573-41FE-A91C-A705849D0C96}">
      <dgm:prSet phldrT="[文字]" custT="1"/>
      <dgm:spPr/>
      <dgm:t>
        <a:bodyPr/>
        <a:lstStyle/>
        <a:p>
          <a:endParaRPr lang="en-US" altLang="zh-TW" sz="2200" dirty="0">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內政部</a:t>
          </a:r>
          <a:endParaRPr lang="en-US" altLang="zh-TW" sz="2200" dirty="0">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移民署</a:t>
          </a:r>
          <a:endParaRPr lang="en-US" altLang="zh-TW" sz="2200" dirty="0">
            <a:latin typeface="標楷體" panose="03000509000000000000" pitchFamily="65" charset="-120"/>
            <a:ea typeface="標楷體" panose="03000509000000000000" pitchFamily="65" charset="-120"/>
          </a:endParaRPr>
        </a:p>
        <a:p>
          <a:endParaRPr lang="zh-TW" altLang="en-US" sz="2200" dirty="0">
            <a:latin typeface="標楷體" panose="03000509000000000000" pitchFamily="65" charset="-120"/>
            <a:ea typeface="標楷體" panose="03000509000000000000" pitchFamily="65" charset="-120"/>
          </a:endParaRPr>
        </a:p>
      </dgm:t>
    </dgm:pt>
    <dgm:pt modelId="{FC06AEF6-83A6-4A5A-BD4E-E708B8FB52F6}" type="parTrans" cxnId="{59D862C4-5287-4EEC-A0E6-FD1E20A9CF68}">
      <dgm:prSet/>
      <dgm:spPr/>
      <dgm:t>
        <a:bodyPr/>
        <a:lstStyle/>
        <a:p>
          <a:endParaRPr lang="zh-TW" altLang="en-US" sz="2200">
            <a:latin typeface="標楷體" panose="03000509000000000000" pitchFamily="65" charset="-120"/>
            <a:ea typeface="標楷體" panose="03000509000000000000" pitchFamily="65" charset="-120"/>
          </a:endParaRPr>
        </a:p>
      </dgm:t>
    </dgm:pt>
    <dgm:pt modelId="{D5F5FF8C-A548-45A7-BCBE-D8F8A9BE1215}" type="sibTrans" cxnId="{59D862C4-5287-4EEC-A0E6-FD1E20A9CF68}">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5C8184CF-40E5-4A74-A021-B848359AB9F3}">
      <dgm:prSet phldrT="[文字]" custT="1"/>
      <dgm:spPr/>
      <dgm:t>
        <a:bodyPr/>
        <a:lstStyle/>
        <a:p>
          <a:r>
            <a:rPr lang="zh-TW" altLang="en-US" sz="22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出出境有效日期：   至入學許可所載開課或報到日期前，期限內可多次出境</a:t>
          </a:r>
        </a:p>
        <a:p>
          <a:endParaRPr lang="zh-TW" altLang="en-US" sz="2200" dirty="0">
            <a:latin typeface="標楷體" panose="03000509000000000000" pitchFamily="65" charset="-120"/>
            <a:ea typeface="標楷體" panose="03000509000000000000" pitchFamily="65" charset="-120"/>
          </a:endParaRPr>
        </a:p>
      </dgm:t>
    </dgm:pt>
    <dgm:pt modelId="{51976C8B-1DA6-49CD-9043-8EA92C1C98DE}" type="parTrans" cxnId="{26CB656A-9F96-4039-8540-0F6BC96B2336}">
      <dgm:prSet/>
      <dgm:spPr/>
      <dgm:t>
        <a:bodyPr/>
        <a:lstStyle/>
        <a:p>
          <a:endParaRPr lang="zh-TW" altLang="en-US" sz="2200">
            <a:latin typeface="標楷體" panose="03000509000000000000" pitchFamily="65" charset="-120"/>
            <a:ea typeface="標楷體" panose="03000509000000000000" pitchFamily="65" charset="-120"/>
          </a:endParaRPr>
        </a:p>
      </dgm:t>
    </dgm:pt>
    <dgm:pt modelId="{2D97EB32-64A8-415D-89D8-BAD0909D8B2D}" type="sibTrans" cxnId="{26CB656A-9F96-4039-8540-0F6BC96B2336}">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0056FE4C-87B6-40A5-8391-A722CA4EEB3C}">
      <dgm:prSet phldrT="[文字]" custT="1"/>
      <dgm:spPr/>
      <dgm:t>
        <a:bodyPr/>
        <a:lstStyle/>
        <a:p>
          <a:r>
            <a:rPr lang="zh-TW" altLang="zh-TW" sz="2000" dirty="0">
              <a:latin typeface="標楷體" panose="03000509000000000000" pitchFamily="65" charset="-120"/>
              <a:ea typeface="標楷體" panose="03000509000000000000" pitchFamily="65" charset="-120"/>
            </a:rPr>
            <a:t>出境期限：</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核准就讀學歷及就學最高年齡限制內</a:t>
          </a:r>
          <a:endParaRPr lang="zh-TW" altLang="en-US" sz="2000" dirty="0">
            <a:latin typeface="標楷體" panose="03000509000000000000" pitchFamily="65" charset="-120"/>
            <a:ea typeface="標楷體" panose="03000509000000000000" pitchFamily="65" charset="-120"/>
          </a:endParaRPr>
        </a:p>
      </dgm:t>
    </dgm:pt>
    <dgm:pt modelId="{E1236034-EB53-4838-8A9F-1C4552D05F2B}" type="parTrans" cxnId="{53412248-4778-4161-B3BC-EDADE8DE19C8}">
      <dgm:prSet/>
      <dgm:spPr/>
      <dgm:t>
        <a:bodyPr/>
        <a:lstStyle/>
        <a:p>
          <a:endParaRPr lang="zh-TW" altLang="en-US" sz="2200">
            <a:latin typeface="標楷體" panose="03000509000000000000" pitchFamily="65" charset="-120"/>
            <a:ea typeface="標楷體" panose="03000509000000000000" pitchFamily="65" charset="-120"/>
          </a:endParaRPr>
        </a:p>
      </dgm:t>
    </dgm:pt>
    <dgm:pt modelId="{F6FC2C80-8DB6-45D7-A64A-39512353C9A8}" type="sibTrans" cxnId="{53412248-4778-4161-B3BC-EDADE8DE19C8}">
      <dgm:prSet/>
      <dgm:spPr/>
      <dgm:t>
        <a:bodyPr/>
        <a:lstStyle/>
        <a:p>
          <a:endParaRPr lang="zh-TW" altLang="en-US" sz="2200">
            <a:latin typeface="標楷體" panose="03000509000000000000" pitchFamily="65" charset="-120"/>
            <a:ea typeface="標楷體" panose="03000509000000000000" pitchFamily="65" charset="-120"/>
          </a:endParaRPr>
        </a:p>
      </dgm:t>
    </dgm:pt>
    <dgm:pt modelId="{657678DC-DD42-46DA-B432-EE7BD8A826F6}">
      <dgm:prSet phldrT="[文字]" custT="1"/>
      <dgm:spPr/>
      <dgm:t>
        <a:bodyPr/>
        <a:lstStyle/>
        <a:p>
          <a:endParaRPr lang="en-US" altLang="zh-TW" sz="16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取得教育部所採認大陸地區</a:t>
          </a:r>
          <a:r>
            <a:rPr lang="zh-TW" altLang="en-US" sz="1800" dirty="0">
              <a:solidFill>
                <a:srgbClr val="C00000"/>
              </a:solidFill>
              <a:latin typeface="標楷體" panose="03000509000000000000" pitchFamily="65" charset="-120"/>
              <a:ea typeface="標楷體" panose="03000509000000000000" pitchFamily="65" charset="-120"/>
            </a:rPr>
            <a:t>大學校院</a:t>
          </a:r>
          <a:r>
            <a:rPr lang="zh-TW" altLang="en-US" sz="1800" dirty="0">
              <a:latin typeface="標楷體" panose="03000509000000000000" pitchFamily="65" charset="-120"/>
              <a:ea typeface="標楷體" panose="03000509000000000000" pitchFamily="65" charset="-120"/>
            </a:rPr>
            <a:t>正式學歷學校及科系入學許可 </a:t>
          </a:r>
        </a:p>
        <a:p>
          <a:endParaRPr lang="zh-TW" altLang="en-US" sz="2000" dirty="0">
            <a:latin typeface="標楷體" panose="03000509000000000000" pitchFamily="65" charset="-120"/>
            <a:ea typeface="標楷體" panose="03000509000000000000" pitchFamily="65" charset="-120"/>
          </a:endParaRPr>
        </a:p>
      </dgm:t>
    </dgm:pt>
    <dgm:pt modelId="{B4E7B3DD-6411-4FBD-A92A-A2FD63AD3386}" type="parTrans" cxnId="{9986817B-952A-45C5-A4CA-D4F6A2F6127D}">
      <dgm:prSet/>
      <dgm:spPr/>
      <dgm:t>
        <a:bodyPr/>
        <a:lstStyle/>
        <a:p>
          <a:endParaRPr lang="zh-TW" altLang="en-US" sz="2200">
            <a:latin typeface="標楷體" panose="03000509000000000000" pitchFamily="65" charset="-120"/>
            <a:ea typeface="標楷體" panose="03000509000000000000" pitchFamily="65" charset="-120"/>
          </a:endParaRPr>
        </a:p>
      </dgm:t>
    </dgm:pt>
    <dgm:pt modelId="{8BDEFAFA-BBA1-4228-A9C9-4E83EA89F29B}" type="sibTrans" cxnId="{9986817B-952A-45C5-A4CA-D4F6A2F6127D}">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FD204AC7-9740-4BCD-A749-FE924C9A414E}">
      <dgm:prSet phldrT="[文字]"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TW" altLang="en-US" sz="2200" dirty="0">
              <a:latin typeface="標楷體" panose="03000509000000000000" pitchFamily="65" charset="-120"/>
              <a:ea typeface="標楷體" panose="03000509000000000000" pitchFamily="65" charset="-120"/>
            </a:rPr>
            <a:t>國內役男</a:t>
          </a:r>
        </a:p>
      </dgm:t>
    </dgm:pt>
    <dgm:pt modelId="{973AE8D2-4299-464B-89FF-27F76DEE1AE2}" type="parTrans" cxnId="{C8E80C38-8BE4-4F12-9688-7BDCC2ACCCB3}">
      <dgm:prSet/>
      <dgm:spPr/>
      <dgm:t>
        <a:bodyPr/>
        <a:lstStyle/>
        <a:p>
          <a:endParaRPr lang="zh-TW" altLang="en-US"/>
        </a:p>
      </dgm:t>
    </dgm:pt>
    <dgm:pt modelId="{999D0A1C-5281-4C21-A44D-DD652E9BE516}" type="sibTrans" cxnId="{C8E80C38-8BE4-4F12-9688-7BDCC2ACCCB3}">
      <dgm:prSet/>
      <dgm:spPr/>
      <dgm:t>
        <a:bodyPr/>
        <a:lstStyle/>
        <a:p>
          <a:endParaRPr lang="zh-TW" altLang="en-US"/>
        </a:p>
      </dgm:t>
    </dgm:pt>
    <dgm:pt modelId="{ED525AB1-4DD3-4A2C-A526-CB8D697C112D}" type="pres">
      <dgm:prSet presAssocID="{F8CE6CAB-D150-4ECF-B005-8A24BB9FD13F}" presName="diagram" presStyleCnt="0">
        <dgm:presLayoutVars>
          <dgm:dir/>
          <dgm:resizeHandles val="exact"/>
        </dgm:presLayoutVars>
      </dgm:prSet>
      <dgm:spPr/>
    </dgm:pt>
    <dgm:pt modelId="{71E79ECF-D2D9-4697-A215-9FBD013A344B}" type="pres">
      <dgm:prSet presAssocID="{FD204AC7-9740-4BCD-A749-FE924C9A414E}" presName="node" presStyleLbl="node1" presStyleIdx="0" presStyleCnt="5">
        <dgm:presLayoutVars>
          <dgm:bulletEnabled val="1"/>
        </dgm:presLayoutVars>
      </dgm:prSet>
      <dgm:spPr/>
    </dgm:pt>
    <dgm:pt modelId="{F74A23A6-89BC-43DD-A6CF-76468148B805}" type="pres">
      <dgm:prSet presAssocID="{999D0A1C-5281-4C21-A44D-DD652E9BE516}" presName="sibTrans" presStyleLbl="sibTrans2D1" presStyleIdx="0" presStyleCnt="4"/>
      <dgm:spPr/>
    </dgm:pt>
    <dgm:pt modelId="{4859AB49-CD2B-48D1-99C0-DF82EFBB01E1}" type="pres">
      <dgm:prSet presAssocID="{999D0A1C-5281-4C21-A44D-DD652E9BE516}" presName="connectorText" presStyleLbl="sibTrans2D1" presStyleIdx="0" presStyleCnt="4"/>
      <dgm:spPr/>
    </dgm:pt>
    <dgm:pt modelId="{01009F3F-0C8D-48B9-8E3C-9B652D46E853}" type="pres">
      <dgm:prSet presAssocID="{657678DC-DD42-46DA-B432-EE7BD8A826F6}" presName="node" presStyleLbl="node1" presStyleIdx="1" presStyleCnt="5">
        <dgm:presLayoutVars>
          <dgm:bulletEnabled val="1"/>
        </dgm:presLayoutVars>
      </dgm:prSet>
      <dgm:spPr/>
    </dgm:pt>
    <dgm:pt modelId="{489A6C8E-28D7-4970-B355-9F0DCC1D4161}" type="pres">
      <dgm:prSet presAssocID="{8BDEFAFA-BBA1-4228-A9C9-4E83EA89F29B}" presName="sibTrans" presStyleLbl="sibTrans2D1" presStyleIdx="1" presStyleCnt="4"/>
      <dgm:spPr/>
    </dgm:pt>
    <dgm:pt modelId="{35030C71-C14D-4B87-9DA7-1815A7D3B73E}" type="pres">
      <dgm:prSet presAssocID="{8BDEFAFA-BBA1-4228-A9C9-4E83EA89F29B}" presName="connectorText" presStyleLbl="sibTrans2D1" presStyleIdx="1" presStyleCnt="4"/>
      <dgm:spPr/>
    </dgm:pt>
    <dgm:pt modelId="{D3A06789-415E-42BC-88BD-3BA3155070B2}" type="pres">
      <dgm:prSet presAssocID="{8DF36D11-7573-41FE-A91C-A705849D0C96}" presName="node" presStyleLbl="node1" presStyleIdx="2" presStyleCnt="5">
        <dgm:presLayoutVars>
          <dgm:bulletEnabled val="1"/>
        </dgm:presLayoutVars>
      </dgm:prSet>
      <dgm:spPr/>
    </dgm:pt>
    <dgm:pt modelId="{1CC0E303-23FC-4076-A0F1-A6455CFC2798}" type="pres">
      <dgm:prSet presAssocID="{D5F5FF8C-A548-45A7-BCBE-D8F8A9BE1215}" presName="sibTrans" presStyleLbl="sibTrans2D1" presStyleIdx="2" presStyleCnt="4" custLinFactNeighborX="11763" custLinFactNeighborY="27850"/>
      <dgm:spPr/>
    </dgm:pt>
    <dgm:pt modelId="{9A737C1D-F285-4FDB-B7A4-5CA02A46F119}" type="pres">
      <dgm:prSet presAssocID="{D5F5FF8C-A548-45A7-BCBE-D8F8A9BE1215}" presName="connectorText" presStyleLbl="sibTrans2D1" presStyleIdx="2" presStyleCnt="4"/>
      <dgm:spPr/>
    </dgm:pt>
    <dgm:pt modelId="{05621785-62A1-4DCD-A34F-735BBE70FF31}" type="pres">
      <dgm:prSet presAssocID="{5C8184CF-40E5-4A74-A021-B848359AB9F3}" presName="node" presStyleLbl="node1" presStyleIdx="3" presStyleCnt="5" custLinFactNeighborX="362" custLinFactNeighborY="-4636">
        <dgm:presLayoutVars>
          <dgm:bulletEnabled val="1"/>
        </dgm:presLayoutVars>
      </dgm:prSet>
      <dgm:spPr/>
    </dgm:pt>
    <dgm:pt modelId="{1E912D2F-245F-4AEE-BAF5-569E80F36056}" type="pres">
      <dgm:prSet presAssocID="{2D97EB32-64A8-415D-89D8-BAD0909D8B2D}" presName="sibTrans" presStyleLbl="sibTrans2D1" presStyleIdx="3" presStyleCnt="4"/>
      <dgm:spPr/>
    </dgm:pt>
    <dgm:pt modelId="{E472A4CF-E508-40BF-82DD-48BD39BCE27B}" type="pres">
      <dgm:prSet presAssocID="{2D97EB32-64A8-415D-89D8-BAD0909D8B2D}" presName="connectorText" presStyleLbl="sibTrans2D1" presStyleIdx="3" presStyleCnt="4"/>
      <dgm:spPr/>
    </dgm:pt>
    <dgm:pt modelId="{4C3B12CA-9471-4B59-BEAC-875024BDA6FC}" type="pres">
      <dgm:prSet presAssocID="{0056FE4C-87B6-40A5-8391-A722CA4EEB3C}" presName="node" presStyleLbl="node1" presStyleIdx="4" presStyleCnt="5">
        <dgm:presLayoutVars>
          <dgm:bulletEnabled val="1"/>
        </dgm:presLayoutVars>
      </dgm:prSet>
      <dgm:spPr/>
    </dgm:pt>
  </dgm:ptLst>
  <dgm:cxnLst>
    <dgm:cxn modelId="{30B3F309-7610-40D5-908E-12444489EC24}" type="presOf" srcId="{999D0A1C-5281-4C21-A44D-DD652E9BE516}" destId="{F74A23A6-89BC-43DD-A6CF-76468148B805}" srcOrd="0" destOrd="0" presId="urn:microsoft.com/office/officeart/2005/8/layout/process5"/>
    <dgm:cxn modelId="{2BE34016-165A-45CC-B815-BD138E418AB1}" type="presOf" srcId="{D5F5FF8C-A548-45A7-BCBE-D8F8A9BE1215}" destId="{9A737C1D-F285-4FDB-B7A4-5CA02A46F119}" srcOrd="1" destOrd="0" presId="urn:microsoft.com/office/officeart/2005/8/layout/process5"/>
    <dgm:cxn modelId="{C8E80C38-8BE4-4F12-9688-7BDCC2ACCCB3}" srcId="{F8CE6CAB-D150-4ECF-B005-8A24BB9FD13F}" destId="{FD204AC7-9740-4BCD-A749-FE924C9A414E}" srcOrd="0" destOrd="0" parTransId="{973AE8D2-4299-464B-89FF-27F76DEE1AE2}" sibTransId="{999D0A1C-5281-4C21-A44D-DD652E9BE516}"/>
    <dgm:cxn modelId="{10151260-6DDD-43E4-ABAE-AFD50706F1CA}" type="presOf" srcId="{8BDEFAFA-BBA1-4228-A9C9-4E83EA89F29B}" destId="{35030C71-C14D-4B87-9DA7-1815A7D3B73E}" srcOrd="1" destOrd="0" presId="urn:microsoft.com/office/officeart/2005/8/layout/process5"/>
    <dgm:cxn modelId="{6EB42741-1E36-4122-86A0-893389834AE2}" type="presOf" srcId="{5C8184CF-40E5-4A74-A021-B848359AB9F3}" destId="{05621785-62A1-4DCD-A34F-735BBE70FF31}" srcOrd="0" destOrd="0" presId="urn:microsoft.com/office/officeart/2005/8/layout/process5"/>
    <dgm:cxn modelId="{81139A61-4A2E-437C-AF15-4C2BD0ACADD9}" type="presOf" srcId="{2D97EB32-64A8-415D-89D8-BAD0909D8B2D}" destId="{E472A4CF-E508-40BF-82DD-48BD39BCE27B}" srcOrd="1" destOrd="0" presId="urn:microsoft.com/office/officeart/2005/8/layout/process5"/>
    <dgm:cxn modelId="{53412248-4778-4161-B3BC-EDADE8DE19C8}" srcId="{F8CE6CAB-D150-4ECF-B005-8A24BB9FD13F}" destId="{0056FE4C-87B6-40A5-8391-A722CA4EEB3C}" srcOrd="4" destOrd="0" parTransId="{E1236034-EB53-4838-8A9F-1C4552D05F2B}" sibTransId="{F6FC2C80-8DB6-45D7-A64A-39512353C9A8}"/>
    <dgm:cxn modelId="{26CB656A-9F96-4039-8540-0F6BC96B2336}" srcId="{F8CE6CAB-D150-4ECF-B005-8A24BB9FD13F}" destId="{5C8184CF-40E5-4A74-A021-B848359AB9F3}" srcOrd="3" destOrd="0" parTransId="{51976C8B-1DA6-49CD-9043-8EA92C1C98DE}" sibTransId="{2D97EB32-64A8-415D-89D8-BAD0909D8B2D}"/>
    <dgm:cxn modelId="{5966184B-E43A-4E9D-BD49-58BAE0A21B00}" type="presOf" srcId="{D5F5FF8C-A548-45A7-BCBE-D8F8A9BE1215}" destId="{1CC0E303-23FC-4076-A0F1-A6455CFC2798}" srcOrd="0" destOrd="0" presId="urn:microsoft.com/office/officeart/2005/8/layout/process5"/>
    <dgm:cxn modelId="{EB666A4C-D753-4E04-9F51-ABDC52D16986}" type="presOf" srcId="{F8CE6CAB-D150-4ECF-B005-8A24BB9FD13F}" destId="{ED525AB1-4DD3-4A2C-A526-CB8D697C112D}" srcOrd="0" destOrd="0" presId="urn:microsoft.com/office/officeart/2005/8/layout/process5"/>
    <dgm:cxn modelId="{30DFF673-207F-4B2F-ABF3-AFBCB7DDFC55}" type="presOf" srcId="{999D0A1C-5281-4C21-A44D-DD652E9BE516}" destId="{4859AB49-CD2B-48D1-99C0-DF82EFBB01E1}" srcOrd="1" destOrd="0" presId="urn:microsoft.com/office/officeart/2005/8/layout/process5"/>
    <dgm:cxn modelId="{9986817B-952A-45C5-A4CA-D4F6A2F6127D}" srcId="{F8CE6CAB-D150-4ECF-B005-8A24BB9FD13F}" destId="{657678DC-DD42-46DA-B432-EE7BD8A826F6}" srcOrd="1" destOrd="0" parTransId="{B4E7B3DD-6411-4FBD-A92A-A2FD63AD3386}" sibTransId="{8BDEFAFA-BBA1-4228-A9C9-4E83EA89F29B}"/>
    <dgm:cxn modelId="{86B5C0B3-842E-4F1C-8AD7-4F6D5BD07CC8}" type="presOf" srcId="{8BDEFAFA-BBA1-4228-A9C9-4E83EA89F29B}" destId="{489A6C8E-28D7-4970-B355-9F0DCC1D4161}" srcOrd="0" destOrd="0" presId="urn:microsoft.com/office/officeart/2005/8/layout/process5"/>
    <dgm:cxn modelId="{F2AB6AC1-3FE5-4E36-AE7A-A422C9ABEC3C}" type="presOf" srcId="{657678DC-DD42-46DA-B432-EE7BD8A826F6}" destId="{01009F3F-0C8D-48B9-8E3C-9B652D46E853}" srcOrd="0" destOrd="0" presId="urn:microsoft.com/office/officeart/2005/8/layout/process5"/>
    <dgm:cxn modelId="{59D862C4-5287-4EEC-A0E6-FD1E20A9CF68}" srcId="{F8CE6CAB-D150-4ECF-B005-8A24BB9FD13F}" destId="{8DF36D11-7573-41FE-A91C-A705849D0C96}" srcOrd="2" destOrd="0" parTransId="{FC06AEF6-83A6-4A5A-BD4E-E708B8FB52F6}" sibTransId="{D5F5FF8C-A548-45A7-BCBE-D8F8A9BE1215}"/>
    <dgm:cxn modelId="{D4BE32D3-77B1-4EAF-8FF7-21674FABAC50}" type="presOf" srcId="{8DF36D11-7573-41FE-A91C-A705849D0C96}" destId="{D3A06789-415E-42BC-88BD-3BA3155070B2}" srcOrd="0" destOrd="0" presId="urn:microsoft.com/office/officeart/2005/8/layout/process5"/>
    <dgm:cxn modelId="{0A6528EC-C7AB-4242-8BF1-D71C690CA9B8}" type="presOf" srcId="{FD204AC7-9740-4BCD-A749-FE924C9A414E}" destId="{71E79ECF-D2D9-4697-A215-9FBD013A344B}" srcOrd="0" destOrd="0" presId="urn:microsoft.com/office/officeart/2005/8/layout/process5"/>
    <dgm:cxn modelId="{B4E746F3-27DF-48BA-894B-D57DA8016603}" type="presOf" srcId="{0056FE4C-87B6-40A5-8391-A722CA4EEB3C}" destId="{4C3B12CA-9471-4B59-BEAC-875024BDA6FC}" srcOrd="0" destOrd="0" presId="urn:microsoft.com/office/officeart/2005/8/layout/process5"/>
    <dgm:cxn modelId="{7EBFD9FA-DA62-404F-A70A-D899C74C7BB0}" type="presOf" srcId="{2D97EB32-64A8-415D-89D8-BAD0909D8B2D}" destId="{1E912D2F-245F-4AEE-BAF5-569E80F36056}" srcOrd="0" destOrd="0" presId="urn:microsoft.com/office/officeart/2005/8/layout/process5"/>
    <dgm:cxn modelId="{2DA91E4B-93E8-426A-ADF6-A82760AD5E35}" type="presParOf" srcId="{ED525AB1-4DD3-4A2C-A526-CB8D697C112D}" destId="{71E79ECF-D2D9-4697-A215-9FBD013A344B}" srcOrd="0" destOrd="0" presId="urn:microsoft.com/office/officeart/2005/8/layout/process5"/>
    <dgm:cxn modelId="{1E7A722F-AD26-45E5-8856-887B138A5A15}" type="presParOf" srcId="{ED525AB1-4DD3-4A2C-A526-CB8D697C112D}" destId="{F74A23A6-89BC-43DD-A6CF-76468148B805}" srcOrd="1" destOrd="0" presId="urn:microsoft.com/office/officeart/2005/8/layout/process5"/>
    <dgm:cxn modelId="{4B0F885F-E888-46B2-9FD9-B4A5D140E9BF}" type="presParOf" srcId="{F74A23A6-89BC-43DD-A6CF-76468148B805}" destId="{4859AB49-CD2B-48D1-99C0-DF82EFBB01E1}" srcOrd="0" destOrd="0" presId="urn:microsoft.com/office/officeart/2005/8/layout/process5"/>
    <dgm:cxn modelId="{18F8CF0A-E167-4F64-B6C9-63FE6E37D170}" type="presParOf" srcId="{ED525AB1-4DD3-4A2C-A526-CB8D697C112D}" destId="{01009F3F-0C8D-48B9-8E3C-9B652D46E853}" srcOrd="2" destOrd="0" presId="urn:microsoft.com/office/officeart/2005/8/layout/process5"/>
    <dgm:cxn modelId="{789A0FFD-4238-4DA6-8DAA-79AEFD6EFB79}" type="presParOf" srcId="{ED525AB1-4DD3-4A2C-A526-CB8D697C112D}" destId="{489A6C8E-28D7-4970-B355-9F0DCC1D4161}" srcOrd="3" destOrd="0" presId="urn:microsoft.com/office/officeart/2005/8/layout/process5"/>
    <dgm:cxn modelId="{A99DF623-2BF0-420F-B2A5-C211333FC29E}" type="presParOf" srcId="{489A6C8E-28D7-4970-B355-9F0DCC1D4161}" destId="{35030C71-C14D-4B87-9DA7-1815A7D3B73E}" srcOrd="0" destOrd="0" presId="urn:microsoft.com/office/officeart/2005/8/layout/process5"/>
    <dgm:cxn modelId="{13A76AA4-EFBE-4605-B2A0-15B4CE7E42B9}" type="presParOf" srcId="{ED525AB1-4DD3-4A2C-A526-CB8D697C112D}" destId="{D3A06789-415E-42BC-88BD-3BA3155070B2}" srcOrd="4" destOrd="0" presId="urn:microsoft.com/office/officeart/2005/8/layout/process5"/>
    <dgm:cxn modelId="{7BF72FDE-B831-4AF2-AA25-46754A6B6F2A}" type="presParOf" srcId="{ED525AB1-4DD3-4A2C-A526-CB8D697C112D}" destId="{1CC0E303-23FC-4076-A0F1-A6455CFC2798}" srcOrd="5" destOrd="0" presId="urn:microsoft.com/office/officeart/2005/8/layout/process5"/>
    <dgm:cxn modelId="{E3AB03F4-D740-47AD-8EDB-CD673420033E}" type="presParOf" srcId="{1CC0E303-23FC-4076-A0F1-A6455CFC2798}" destId="{9A737C1D-F285-4FDB-B7A4-5CA02A46F119}" srcOrd="0" destOrd="0" presId="urn:microsoft.com/office/officeart/2005/8/layout/process5"/>
    <dgm:cxn modelId="{5D137F73-0FCB-4DF8-8182-0B43D060ED76}" type="presParOf" srcId="{ED525AB1-4DD3-4A2C-A526-CB8D697C112D}" destId="{05621785-62A1-4DCD-A34F-735BBE70FF31}" srcOrd="6" destOrd="0" presId="urn:microsoft.com/office/officeart/2005/8/layout/process5"/>
    <dgm:cxn modelId="{84B6500E-C677-430F-AB40-270D10B8E94B}" type="presParOf" srcId="{ED525AB1-4DD3-4A2C-A526-CB8D697C112D}" destId="{1E912D2F-245F-4AEE-BAF5-569E80F36056}" srcOrd="7" destOrd="0" presId="urn:microsoft.com/office/officeart/2005/8/layout/process5"/>
    <dgm:cxn modelId="{4DC161D5-6F8F-40C0-BC83-06879DD1852A}" type="presParOf" srcId="{1E912D2F-245F-4AEE-BAF5-569E80F36056}" destId="{E472A4CF-E508-40BF-82DD-48BD39BCE27B}" srcOrd="0" destOrd="0" presId="urn:microsoft.com/office/officeart/2005/8/layout/process5"/>
    <dgm:cxn modelId="{520E589A-7A32-4542-B6FF-FD41E77A4FA0}" type="presParOf" srcId="{ED525AB1-4DD3-4A2C-A526-CB8D697C112D}" destId="{4C3B12CA-9471-4B59-BEAC-875024BDA6F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CE6CAB-D150-4ECF-B005-8A24BB9FD13F}"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zh-TW" altLang="en-US"/>
        </a:p>
      </dgm:t>
    </dgm:pt>
    <dgm:pt modelId="{8DF36D11-7573-41FE-A91C-A705849D0C96}">
      <dgm:prSet phldrT="[文字]" custT="1">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r>
            <a:rPr lang="zh-TW" altLang="en-US" sz="2400" b="1" dirty="0">
              <a:latin typeface="標楷體" panose="03000509000000000000" pitchFamily="65" charset="-120"/>
              <a:ea typeface="標楷體" panose="03000509000000000000" pitchFamily="65" charset="-120"/>
            </a:rPr>
            <a:t>在國外就學之役男返台</a:t>
          </a:r>
        </a:p>
      </dgm:t>
    </dgm:pt>
    <dgm:pt modelId="{FC06AEF6-83A6-4A5A-BD4E-E708B8FB52F6}" type="parTrans" cxnId="{59D862C4-5287-4EEC-A0E6-FD1E20A9CF68}">
      <dgm:prSet/>
      <dgm:spPr/>
      <dgm:t>
        <a:bodyPr/>
        <a:lstStyle/>
        <a:p>
          <a:endParaRPr lang="zh-TW" altLang="en-US" sz="2200">
            <a:latin typeface="標楷體" panose="03000509000000000000" pitchFamily="65" charset="-120"/>
            <a:ea typeface="標楷體" panose="03000509000000000000" pitchFamily="65" charset="-120"/>
          </a:endParaRPr>
        </a:p>
      </dgm:t>
    </dgm:pt>
    <dgm:pt modelId="{D5F5FF8C-A548-45A7-BCBE-D8F8A9BE1215}" type="sibTrans" cxnId="{59D862C4-5287-4EEC-A0E6-FD1E20A9CF68}">
      <dgm:prSet custT="1"/>
      <dgm:spPr/>
      <dgm:t>
        <a:bodyPr/>
        <a:lstStyle/>
        <a:p>
          <a:endParaRPr lang="zh-TW" altLang="en-US" sz="2200">
            <a:latin typeface="標楷體" panose="03000509000000000000" pitchFamily="65" charset="-120"/>
            <a:ea typeface="標楷體" panose="03000509000000000000" pitchFamily="65" charset="-120"/>
          </a:endParaRPr>
        </a:p>
      </dgm:t>
    </dgm:pt>
    <dgm:pt modelId="{0056FE4C-87B6-40A5-8391-A722CA4EEB3C}">
      <dgm:prSet phldrT="[文字]" custT="1"/>
      <dgm:spPr/>
      <dgm:t>
        <a:bodyPr/>
        <a:lstStyle/>
        <a:p>
          <a:r>
            <a:rPr lang="zh-TW" altLang="zh-TW" sz="2000" dirty="0">
              <a:latin typeface="標楷體" panose="03000509000000000000" pitchFamily="65" charset="-120"/>
              <a:ea typeface="標楷體" panose="03000509000000000000" pitchFamily="65" charset="-120"/>
            </a:rPr>
            <a:t>檢附經驗證之在學證明</a:t>
          </a:r>
          <a:endParaRPr lang="zh-TW" altLang="en-US" sz="2000" dirty="0">
            <a:latin typeface="標楷體" panose="03000509000000000000" pitchFamily="65" charset="-120"/>
            <a:ea typeface="標楷體" panose="03000509000000000000" pitchFamily="65" charset="-120"/>
          </a:endParaRPr>
        </a:p>
      </dgm:t>
    </dgm:pt>
    <dgm:pt modelId="{E1236034-EB53-4838-8A9F-1C4552D05F2B}" type="parTrans" cxnId="{53412248-4778-4161-B3BC-EDADE8DE19C8}">
      <dgm:prSet/>
      <dgm:spPr/>
      <dgm:t>
        <a:bodyPr/>
        <a:lstStyle/>
        <a:p>
          <a:endParaRPr lang="zh-TW" altLang="en-US" sz="2200">
            <a:latin typeface="標楷體" panose="03000509000000000000" pitchFamily="65" charset="-120"/>
            <a:ea typeface="標楷體" panose="03000509000000000000" pitchFamily="65" charset="-120"/>
          </a:endParaRPr>
        </a:p>
      </dgm:t>
    </dgm:pt>
    <dgm:pt modelId="{F6FC2C80-8DB6-45D7-A64A-39512353C9A8}" type="sibTrans" cxnId="{53412248-4778-4161-B3BC-EDADE8DE19C8}">
      <dgm:prSet/>
      <dgm:spPr/>
      <dgm:t>
        <a:bodyPr/>
        <a:lstStyle/>
        <a:p>
          <a:endParaRPr lang="zh-TW" altLang="en-US" sz="2200">
            <a:latin typeface="標楷體" panose="03000509000000000000" pitchFamily="65" charset="-120"/>
            <a:ea typeface="標楷體" panose="03000509000000000000" pitchFamily="65" charset="-120"/>
          </a:endParaRPr>
        </a:p>
      </dgm:t>
    </dgm:pt>
    <dgm:pt modelId="{CC3D7007-5A95-4AAD-A0F0-BE3F82CB14D3}">
      <dgm:prSet phldrT="[文字]" custT="1"/>
      <dgm:spPr/>
      <dgm:t>
        <a:bodyPr/>
        <a:lstStyle/>
        <a:p>
          <a:endParaRPr lang="en-US" altLang="zh-TW" sz="2200" dirty="0">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再出境就學</a:t>
          </a:r>
          <a:endParaRPr lang="zh-TW" altLang="zh-TW" sz="22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dgm:t>
    </dgm:pt>
    <dgm:pt modelId="{B8532556-1CD4-4E94-AB55-C40002392EF7}" type="parTrans" cxnId="{69C34E3E-1C70-43F8-9206-8B9D770B4DDA}">
      <dgm:prSet/>
      <dgm:spPr/>
      <dgm:t>
        <a:bodyPr/>
        <a:lstStyle/>
        <a:p>
          <a:endParaRPr lang="zh-TW" altLang="en-US"/>
        </a:p>
      </dgm:t>
    </dgm:pt>
    <dgm:pt modelId="{CAC8599E-D5A9-4778-AD7F-39CD5FE953BE}" type="sibTrans" cxnId="{69C34E3E-1C70-43F8-9206-8B9D770B4DDA}">
      <dgm:prSet/>
      <dgm:spPr/>
      <dgm:t>
        <a:bodyPr/>
        <a:lstStyle/>
        <a:p>
          <a:endParaRPr lang="zh-TW" altLang="en-US"/>
        </a:p>
      </dgm:t>
    </dgm:pt>
    <dgm:pt modelId="{6154D39A-09B5-404C-A936-1C156E9DE34F}">
      <dgm:prSet phldrT="[文字]" custT="1"/>
      <dgm:spPr/>
      <dgm:t>
        <a:bodyPr/>
        <a:lstStyle/>
        <a:p>
          <a:r>
            <a:rPr lang="zh-TW" altLang="en-US" sz="2200" dirty="0">
              <a:latin typeface="標楷體" panose="03000509000000000000" pitchFamily="65" charset="-120"/>
              <a:ea typeface="標楷體" panose="03000509000000000000" pitchFamily="65" charset="-120"/>
            </a:rPr>
            <a:t>內政部</a:t>
          </a:r>
          <a:endParaRPr lang="en-US" altLang="zh-TW" sz="2200" dirty="0">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移民署</a:t>
          </a:r>
          <a:endParaRPr lang="zh-TW" altLang="en-US" sz="2000" dirty="0">
            <a:latin typeface="標楷體" panose="03000509000000000000" pitchFamily="65" charset="-120"/>
            <a:ea typeface="標楷體" panose="03000509000000000000" pitchFamily="65" charset="-120"/>
          </a:endParaRPr>
        </a:p>
      </dgm:t>
    </dgm:pt>
    <dgm:pt modelId="{C93BB60F-D78A-499E-940A-3CC60A39BB34}" type="sibTrans" cxnId="{561CF079-A3E4-4FA0-A404-8F4EF1280C05}">
      <dgm:prSet/>
      <dgm:spPr/>
      <dgm:t>
        <a:bodyPr/>
        <a:lstStyle/>
        <a:p>
          <a:endParaRPr lang="zh-TW" altLang="en-US"/>
        </a:p>
      </dgm:t>
    </dgm:pt>
    <dgm:pt modelId="{AD6C1B31-8037-4057-A1E4-D995651A2098}" type="parTrans" cxnId="{561CF079-A3E4-4FA0-A404-8F4EF1280C05}">
      <dgm:prSet/>
      <dgm:spPr/>
      <dgm:t>
        <a:bodyPr/>
        <a:lstStyle/>
        <a:p>
          <a:endParaRPr lang="zh-TW" altLang="en-US"/>
        </a:p>
      </dgm:t>
    </dgm:pt>
    <dgm:pt modelId="{ED525AB1-4DD3-4A2C-A526-CB8D697C112D}" type="pres">
      <dgm:prSet presAssocID="{F8CE6CAB-D150-4ECF-B005-8A24BB9FD13F}" presName="diagram" presStyleCnt="0">
        <dgm:presLayoutVars>
          <dgm:dir/>
          <dgm:resizeHandles val="exact"/>
        </dgm:presLayoutVars>
      </dgm:prSet>
      <dgm:spPr/>
    </dgm:pt>
    <dgm:pt modelId="{D3A06789-415E-42BC-88BD-3BA3155070B2}" type="pres">
      <dgm:prSet presAssocID="{8DF36D11-7573-41FE-A91C-A705849D0C96}" presName="node" presStyleLbl="node1" presStyleIdx="0" presStyleCnt="4" custScaleX="134457" custScaleY="133100">
        <dgm:presLayoutVars>
          <dgm:bulletEnabled val="1"/>
        </dgm:presLayoutVars>
      </dgm:prSet>
      <dgm:spPr/>
    </dgm:pt>
    <dgm:pt modelId="{1CC0E303-23FC-4076-A0F1-A6455CFC2798}" type="pres">
      <dgm:prSet presAssocID="{D5F5FF8C-A548-45A7-BCBE-D8F8A9BE1215}" presName="sibTrans" presStyleLbl="sibTrans2D1" presStyleIdx="0" presStyleCnt="3"/>
      <dgm:spPr/>
    </dgm:pt>
    <dgm:pt modelId="{9A737C1D-F285-4FDB-B7A4-5CA02A46F119}" type="pres">
      <dgm:prSet presAssocID="{D5F5FF8C-A548-45A7-BCBE-D8F8A9BE1215}" presName="connectorText" presStyleLbl="sibTrans2D1" presStyleIdx="0" presStyleCnt="3"/>
      <dgm:spPr/>
    </dgm:pt>
    <dgm:pt modelId="{4C3B12CA-9471-4B59-BEAC-875024BDA6FC}" type="pres">
      <dgm:prSet presAssocID="{0056FE4C-87B6-40A5-8391-A722CA4EEB3C}" presName="node" presStyleLbl="node1" presStyleIdx="1" presStyleCnt="4">
        <dgm:presLayoutVars>
          <dgm:bulletEnabled val="1"/>
        </dgm:presLayoutVars>
      </dgm:prSet>
      <dgm:spPr/>
    </dgm:pt>
    <dgm:pt modelId="{E99CE9C1-893E-46BB-8D2D-89B13C1BC96F}" type="pres">
      <dgm:prSet presAssocID="{F6FC2C80-8DB6-45D7-A64A-39512353C9A8}" presName="sibTrans" presStyleLbl="sibTrans2D1" presStyleIdx="1" presStyleCnt="3"/>
      <dgm:spPr/>
    </dgm:pt>
    <dgm:pt modelId="{EE51B49F-9E3E-4422-B563-187D85A47E79}" type="pres">
      <dgm:prSet presAssocID="{F6FC2C80-8DB6-45D7-A64A-39512353C9A8}" presName="connectorText" presStyleLbl="sibTrans2D1" presStyleIdx="1" presStyleCnt="3"/>
      <dgm:spPr/>
    </dgm:pt>
    <dgm:pt modelId="{885D9506-E0E2-42B2-BEA3-58745F6C6B4C}" type="pres">
      <dgm:prSet presAssocID="{6154D39A-09B5-404C-A936-1C156E9DE34F}" presName="node" presStyleLbl="node1" presStyleIdx="2" presStyleCnt="4">
        <dgm:presLayoutVars>
          <dgm:bulletEnabled val="1"/>
        </dgm:presLayoutVars>
      </dgm:prSet>
      <dgm:spPr/>
    </dgm:pt>
    <dgm:pt modelId="{09D3B482-CFE6-4679-8A09-539EC5198381}" type="pres">
      <dgm:prSet presAssocID="{C93BB60F-D78A-499E-940A-3CC60A39BB34}" presName="sibTrans" presStyleLbl="sibTrans2D1" presStyleIdx="2" presStyleCnt="3"/>
      <dgm:spPr/>
    </dgm:pt>
    <dgm:pt modelId="{B97ACB1A-3889-4E3E-8537-57C9BC5D8928}" type="pres">
      <dgm:prSet presAssocID="{C93BB60F-D78A-499E-940A-3CC60A39BB34}" presName="connectorText" presStyleLbl="sibTrans2D1" presStyleIdx="2" presStyleCnt="3"/>
      <dgm:spPr/>
    </dgm:pt>
    <dgm:pt modelId="{01B4C7C4-08F7-4A24-989C-71C6FC8A4C3B}" type="pres">
      <dgm:prSet presAssocID="{CC3D7007-5A95-4AAD-A0F0-BE3F82CB14D3}" presName="node" presStyleLbl="node1" presStyleIdx="3" presStyleCnt="4">
        <dgm:presLayoutVars>
          <dgm:bulletEnabled val="1"/>
        </dgm:presLayoutVars>
      </dgm:prSet>
      <dgm:spPr/>
    </dgm:pt>
  </dgm:ptLst>
  <dgm:cxnLst>
    <dgm:cxn modelId="{2BE34016-165A-45CC-B815-BD138E418AB1}" type="presOf" srcId="{D5F5FF8C-A548-45A7-BCBE-D8F8A9BE1215}" destId="{9A737C1D-F285-4FDB-B7A4-5CA02A46F119}" srcOrd="1" destOrd="0" presId="urn:microsoft.com/office/officeart/2005/8/layout/process5"/>
    <dgm:cxn modelId="{69C34E3E-1C70-43F8-9206-8B9D770B4DDA}" srcId="{F8CE6CAB-D150-4ECF-B005-8A24BB9FD13F}" destId="{CC3D7007-5A95-4AAD-A0F0-BE3F82CB14D3}" srcOrd="3" destOrd="0" parTransId="{B8532556-1CD4-4E94-AB55-C40002392EF7}" sibTransId="{CAC8599E-D5A9-4778-AD7F-39CD5FE953BE}"/>
    <dgm:cxn modelId="{2711C643-441D-4A7C-B1EB-68E522910FF5}" type="presOf" srcId="{6154D39A-09B5-404C-A936-1C156E9DE34F}" destId="{885D9506-E0E2-42B2-BEA3-58745F6C6B4C}" srcOrd="0" destOrd="0" presId="urn:microsoft.com/office/officeart/2005/8/layout/process5"/>
    <dgm:cxn modelId="{53412248-4778-4161-B3BC-EDADE8DE19C8}" srcId="{F8CE6CAB-D150-4ECF-B005-8A24BB9FD13F}" destId="{0056FE4C-87B6-40A5-8391-A722CA4EEB3C}" srcOrd="1" destOrd="0" parTransId="{E1236034-EB53-4838-8A9F-1C4552D05F2B}" sibTransId="{F6FC2C80-8DB6-45D7-A64A-39512353C9A8}"/>
    <dgm:cxn modelId="{5966184B-E43A-4E9D-BD49-58BAE0A21B00}" type="presOf" srcId="{D5F5FF8C-A548-45A7-BCBE-D8F8A9BE1215}" destId="{1CC0E303-23FC-4076-A0F1-A6455CFC2798}" srcOrd="0" destOrd="0" presId="urn:microsoft.com/office/officeart/2005/8/layout/process5"/>
    <dgm:cxn modelId="{EB666A4C-D753-4E04-9F51-ABDC52D16986}" type="presOf" srcId="{F8CE6CAB-D150-4ECF-B005-8A24BB9FD13F}" destId="{ED525AB1-4DD3-4A2C-A526-CB8D697C112D}" srcOrd="0" destOrd="0" presId="urn:microsoft.com/office/officeart/2005/8/layout/process5"/>
    <dgm:cxn modelId="{561CF079-A3E4-4FA0-A404-8F4EF1280C05}" srcId="{F8CE6CAB-D150-4ECF-B005-8A24BB9FD13F}" destId="{6154D39A-09B5-404C-A936-1C156E9DE34F}" srcOrd="2" destOrd="0" parTransId="{AD6C1B31-8037-4057-A1E4-D995651A2098}" sibTransId="{C93BB60F-D78A-499E-940A-3CC60A39BB34}"/>
    <dgm:cxn modelId="{22622DA4-3EC5-4F6B-9718-7BCFDE460DC9}" type="presOf" srcId="{C93BB60F-D78A-499E-940A-3CC60A39BB34}" destId="{B97ACB1A-3889-4E3E-8537-57C9BC5D8928}" srcOrd="1" destOrd="0" presId="urn:microsoft.com/office/officeart/2005/8/layout/process5"/>
    <dgm:cxn modelId="{1918D7A4-CF4F-4140-BC50-54C16BC5873A}" type="presOf" srcId="{F6FC2C80-8DB6-45D7-A64A-39512353C9A8}" destId="{E99CE9C1-893E-46BB-8D2D-89B13C1BC96F}" srcOrd="0" destOrd="0" presId="urn:microsoft.com/office/officeart/2005/8/layout/process5"/>
    <dgm:cxn modelId="{8CF88FBD-23E0-4225-A7CB-7406733E73C1}" type="presOf" srcId="{CC3D7007-5A95-4AAD-A0F0-BE3F82CB14D3}" destId="{01B4C7C4-08F7-4A24-989C-71C6FC8A4C3B}" srcOrd="0" destOrd="0" presId="urn:microsoft.com/office/officeart/2005/8/layout/process5"/>
    <dgm:cxn modelId="{59D862C4-5287-4EEC-A0E6-FD1E20A9CF68}" srcId="{F8CE6CAB-D150-4ECF-B005-8A24BB9FD13F}" destId="{8DF36D11-7573-41FE-A91C-A705849D0C96}" srcOrd="0" destOrd="0" parTransId="{FC06AEF6-83A6-4A5A-BD4E-E708B8FB52F6}" sibTransId="{D5F5FF8C-A548-45A7-BCBE-D8F8A9BE1215}"/>
    <dgm:cxn modelId="{ADBC7ACB-074B-4571-81AA-AE9FAFDD8AA5}" type="presOf" srcId="{C93BB60F-D78A-499E-940A-3CC60A39BB34}" destId="{09D3B482-CFE6-4679-8A09-539EC5198381}" srcOrd="0" destOrd="0" presId="urn:microsoft.com/office/officeart/2005/8/layout/process5"/>
    <dgm:cxn modelId="{D4BE32D3-77B1-4EAF-8FF7-21674FABAC50}" type="presOf" srcId="{8DF36D11-7573-41FE-A91C-A705849D0C96}" destId="{D3A06789-415E-42BC-88BD-3BA3155070B2}" srcOrd="0" destOrd="0" presId="urn:microsoft.com/office/officeart/2005/8/layout/process5"/>
    <dgm:cxn modelId="{C2EDB7D6-72D3-4E75-AE52-0B074F1B9CE1}" type="presOf" srcId="{F6FC2C80-8DB6-45D7-A64A-39512353C9A8}" destId="{EE51B49F-9E3E-4422-B563-187D85A47E79}" srcOrd="1" destOrd="0" presId="urn:microsoft.com/office/officeart/2005/8/layout/process5"/>
    <dgm:cxn modelId="{B4E746F3-27DF-48BA-894B-D57DA8016603}" type="presOf" srcId="{0056FE4C-87B6-40A5-8391-A722CA4EEB3C}" destId="{4C3B12CA-9471-4B59-BEAC-875024BDA6FC}" srcOrd="0" destOrd="0" presId="urn:microsoft.com/office/officeart/2005/8/layout/process5"/>
    <dgm:cxn modelId="{13A76AA4-EFBE-4605-B2A0-15B4CE7E42B9}" type="presParOf" srcId="{ED525AB1-4DD3-4A2C-A526-CB8D697C112D}" destId="{D3A06789-415E-42BC-88BD-3BA3155070B2}" srcOrd="0" destOrd="0" presId="urn:microsoft.com/office/officeart/2005/8/layout/process5"/>
    <dgm:cxn modelId="{7BF72FDE-B831-4AF2-AA25-46754A6B6F2A}" type="presParOf" srcId="{ED525AB1-4DD3-4A2C-A526-CB8D697C112D}" destId="{1CC0E303-23FC-4076-A0F1-A6455CFC2798}" srcOrd="1" destOrd="0" presId="urn:microsoft.com/office/officeart/2005/8/layout/process5"/>
    <dgm:cxn modelId="{E3AB03F4-D740-47AD-8EDB-CD673420033E}" type="presParOf" srcId="{1CC0E303-23FC-4076-A0F1-A6455CFC2798}" destId="{9A737C1D-F285-4FDB-B7A4-5CA02A46F119}" srcOrd="0" destOrd="0" presId="urn:microsoft.com/office/officeart/2005/8/layout/process5"/>
    <dgm:cxn modelId="{520E589A-7A32-4542-B6FF-FD41E77A4FA0}" type="presParOf" srcId="{ED525AB1-4DD3-4A2C-A526-CB8D697C112D}" destId="{4C3B12CA-9471-4B59-BEAC-875024BDA6FC}" srcOrd="2" destOrd="0" presId="urn:microsoft.com/office/officeart/2005/8/layout/process5"/>
    <dgm:cxn modelId="{3C5A50DC-505A-4CC2-9D5D-B884A1273A73}" type="presParOf" srcId="{ED525AB1-4DD3-4A2C-A526-CB8D697C112D}" destId="{E99CE9C1-893E-46BB-8D2D-89B13C1BC96F}" srcOrd="3" destOrd="0" presId="urn:microsoft.com/office/officeart/2005/8/layout/process5"/>
    <dgm:cxn modelId="{1A99EB3C-713E-453C-891E-50ED00A61FDF}" type="presParOf" srcId="{E99CE9C1-893E-46BB-8D2D-89B13C1BC96F}" destId="{EE51B49F-9E3E-4422-B563-187D85A47E79}" srcOrd="0" destOrd="0" presId="urn:microsoft.com/office/officeart/2005/8/layout/process5"/>
    <dgm:cxn modelId="{DF22CF15-DD2C-4E33-BB5E-111D97F909EB}" type="presParOf" srcId="{ED525AB1-4DD3-4A2C-A526-CB8D697C112D}" destId="{885D9506-E0E2-42B2-BEA3-58745F6C6B4C}" srcOrd="4" destOrd="0" presId="urn:microsoft.com/office/officeart/2005/8/layout/process5"/>
    <dgm:cxn modelId="{B551979C-C17C-4519-A5D6-6E51DB868165}" type="presParOf" srcId="{ED525AB1-4DD3-4A2C-A526-CB8D697C112D}" destId="{09D3B482-CFE6-4679-8A09-539EC5198381}" srcOrd="5" destOrd="0" presId="urn:microsoft.com/office/officeart/2005/8/layout/process5"/>
    <dgm:cxn modelId="{2BB65E68-8DC4-4596-8966-02ED6F742C1A}" type="presParOf" srcId="{09D3B482-CFE6-4679-8A09-539EC5198381}" destId="{B97ACB1A-3889-4E3E-8537-57C9BC5D8928}" srcOrd="0" destOrd="0" presId="urn:microsoft.com/office/officeart/2005/8/layout/process5"/>
    <dgm:cxn modelId="{5CC69E99-EE64-4D06-AA65-A99985490A88}" type="presParOf" srcId="{ED525AB1-4DD3-4A2C-A526-CB8D697C112D}" destId="{01B4C7C4-08F7-4A24-989C-71C6FC8A4C3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CE6CAB-D150-4ECF-B005-8A24BB9FD13F}" type="doc">
      <dgm:prSet loTypeId="urn:microsoft.com/office/officeart/2005/8/layout/process5" loCatId="process" qsTypeId="urn:microsoft.com/office/officeart/2005/8/quickstyle/simple2" qsCatId="simple" csTypeId="urn:microsoft.com/office/officeart/2005/8/colors/colorful3" csCatId="colorful" phldr="1"/>
      <dgm:spPr/>
      <dgm:t>
        <a:bodyPr/>
        <a:lstStyle/>
        <a:p>
          <a:endParaRPr lang="zh-TW" altLang="en-US"/>
        </a:p>
      </dgm:t>
    </dgm:pt>
    <dgm:pt modelId="{8DF36D11-7573-41FE-A91C-A705849D0C96}">
      <dgm:prSet phldrT="[文字]" custT="1"/>
      <dgm:spPr/>
      <dgm:t>
        <a:bodyPr/>
        <a:lstStyle/>
        <a:p>
          <a:r>
            <a:rPr lang="zh-TW" altLang="en-US" sz="1800" dirty="0">
              <a:latin typeface="標楷體" panose="03000509000000000000" pitchFamily="65" charset="-120"/>
              <a:ea typeface="標楷體" panose="03000509000000000000" pitchFamily="65" charset="-120"/>
            </a:rPr>
            <a:t> </a:t>
          </a:r>
          <a:r>
            <a:rPr lang="zh-TW" altLang="zh-TW" sz="1800" dirty="0">
              <a:latin typeface="標楷體" panose="03000509000000000000" pitchFamily="65" charset="-120"/>
              <a:ea typeface="標楷體" panose="03000509000000000000" pitchFamily="65" charset="-120"/>
            </a:rPr>
            <a:t>依第四條第一項第七款核准出境</a:t>
          </a:r>
          <a:endParaRPr lang="zh-TW" altLang="en-US" sz="1800" dirty="0">
            <a:latin typeface="標楷體" panose="03000509000000000000" pitchFamily="65" charset="-120"/>
            <a:ea typeface="標楷體" panose="03000509000000000000" pitchFamily="65" charset="-120"/>
          </a:endParaRPr>
        </a:p>
      </dgm:t>
    </dgm:pt>
    <dgm:pt modelId="{FC06AEF6-83A6-4A5A-BD4E-E708B8FB52F6}" type="parTrans" cxnId="{59D862C4-5287-4EEC-A0E6-FD1E20A9CF68}">
      <dgm:prSet/>
      <dgm:spPr/>
      <dgm:t>
        <a:bodyPr/>
        <a:lstStyle/>
        <a:p>
          <a:endParaRPr lang="zh-TW" altLang="en-US" sz="1800">
            <a:latin typeface="標楷體" panose="03000509000000000000" pitchFamily="65" charset="-120"/>
            <a:ea typeface="標楷體" panose="03000509000000000000" pitchFamily="65" charset="-120"/>
          </a:endParaRPr>
        </a:p>
      </dgm:t>
    </dgm:pt>
    <dgm:pt modelId="{D5F5FF8C-A548-45A7-BCBE-D8F8A9BE1215}" type="sibTrans" cxnId="{59D862C4-5287-4EEC-A0E6-FD1E20A9CF68}">
      <dgm:prSet custT="1"/>
      <dgm:spPr/>
      <dgm:t>
        <a:bodyPr/>
        <a:lstStyle/>
        <a:p>
          <a:endParaRPr lang="zh-TW" altLang="en-US" sz="1800">
            <a:latin typeface="標楷體" panose="03000509000000000000" pitchFamily="65" charset="-120"/>
            <a:ea typeface="標楷體" panose="03000509000000000000" pitchFamily="65" charset="-120"/>
          </a:endParaRPr>
        </a:p>
      </dgm:t>
    </dgm:pt>
    <dgm:pt modelId="{6154D39A-09B5-404C-A936-1C156E9DE34F}">
      <dgm:prSet phldrT="[文字]" custT="1"/>
      <dgm:spPr/>
      <dgm:t>
        <a:bodyPr/>
        <a:lstStyle/>
        <a:p>
          <a:r>
            <a:rPr lang="zh-TW" altLang="en-US" sz="1800" dirty="0">
              <a:latin typeface="標楷體" panose="03000509000000000000" pitchFamily="65" charset="-120"/>
              <a:ea typeface="標楷體" panose="03000509000000000000" pitchFamily="65" charset="-120"/>
            </a:rPr>
            <a:t>戶籍地鄉（鎮、市、區）公所</a:t>
          </a:r>
        </a:p>
      </dgm:t>
    </dgm:pt>
    <dgm:pt modelId="{AD6C1B31-8037-4057-A1E4-D995651A2098}" type="parTrans" cxnId="{561CF079-A3E4-4FA0-A404-8F4EF1280C05}">
      <dgm:prSet/>
      <dgm:spPr/>
      <dgm:t>
        <a:bodyPr/>
        <a:lstStyle/>
        <a:p>
          <a:endParaRPr lang="zh-TW" altLang="en-US" sz="1800">
            <a:latin typeface="標楷體" panose="03000509000000000000" pitchFamily="65" charset="-120"/>
            <a:ea typeface="標楷體" panose="03000509000000000000" pitchFamily="65" charset="-120"/>
          </a:endParaRPr>
        </a:p>
      </dgm:t>
    </dgm:pt>
    <dgm:pt modelId="{C93BB60F-D78A-499E-940A-3CC60A39BB34}" type="sibTrans" cxnId="{561CF079-A3E4-4FA0-A404-8F4EF1280C05}">
      <dgm:prSet custT="1"/>
      <dgm:spPr/>
      <dgm:t>
        <a:bodyPr/>
        <a:lstStyle/>
        <a:p>
          <a:endParaRPr lang="zh-TW" altLang="en-US" sz="1800">
            <a:latin typeface="標楷體" panose="03000509000000000000" pitchFamily="65" charset="-120"/>
            <a:ea typeface="標楷體" panose="03000509000000000000" pitchFamily="65" charset="-120"/>
          </a:endParaRPr>
        </a:p>
      </dgm:t>
    </dgm:pt>
    <dgm:pt modelId="{4F74FB36-541E-472D-B4F4-DA71CEFFF276}">
      <dgm:prSet phldrT="[文字]" custT="1"/>
      <dgm:spPr/>
      <dgm:t>
        <a:bodyPr/>
        <a:lstStyle/>
        <a:p>
          <a:r>
            <a:rPr lang="zh-TW" altLang="zh-TW" sz="1800" dirty="0">
              <a:latin typeface="標楷體" panose="03000509000000000000" pitchFamily="65" charset="-120"/>
              <a:ea typeface="標楷體" panose="03000509000000000000" pitchFamily="65" charset="-120"/>
            </a:rPr>
            <a:t>變更出境原因為出境就學</a:t>
          </a:r>
          <a:endParaRPr lang="zh-TW" altLang="en-US" sz="1800" dirty="0">
            <a:latin typeface="標楷體" panose="03000509000000000000" pitchFamily="65" charset="-120"/>
            <a:ea typeface="標楷體" panose="03000509000000000000" pitchFamily="65" charset="-120"/>
          </a:endParaRPr>
        </a:p>
      </dgm:t>
    </dgm:pt>
    <dgm:pt modelId="{EA49140A-AC23-437A-80BF-0DFC298D913E}" type="parTrans" cxnId="{3A674C4C-0237-4101-9D3B-0A4EC19304EA}">
      <dgm:prSet/>
      <dgm:spPr/>
      <dgm:t>
        <a:bodyPr/>
        <a:lstStyle/>
        <a:p>
          <a:endParaRPr lang="zh-TW" altLang="en-US" sz="1800">
            <a:latin typeface="標楷體" panose="03000509000000000000" pitchFamily="65" charset="-120"/>
            <a:ea typeface="標楷體" panose="03000509000000000000" pitchFamily="65" charset="-120"/>
          </a:endParaRPr>
        </a:p>
      </dgm:t>
    </dgm:pt>
    <dgm:pt modelId="{63E560E7-6F4A-41A7-8808-3D8BAF942214}" type="sibTrans" cxnId="{3A674C4C-0237-4101-9D3B-0A4EC19304EA}">
      <dgm:prSet/>
      <dgm:spPr/>
      <dgm:t>
        <a:bodyPr/>
        <a:lstStyle/>
        <a:p>
          <a:endParaRPr lang="zh-TW" altLang="en-US" sz="1800">
            <a:latin typeface="標楷體" panose="03000509000000000000" pitchFamily="65" charset="-120"/>
            <a:ea typeface="標楷體" panose="03000509000000000000" pitchFamily="65" charset="-120"/>
          </a:endParaRPr>
        </a:p>
      </dgm:t>
    </dgm:pt>
    <dgm:pt modelId="{115FB41F-46E1-4647-A520-1FF770671D1C}">
      <dgm:prSet phldrT="[文字]" custT="1"/>
      <dgm:spPr/>
      <dgm:t>
        <a:bodyPr/>
        <a:lstStyle/>
        <a:p>
          <a:r>
            <a:rPr lang="zh-TW" altLang="en-US" sz="1800" dirty="0">
              <a:latin typeface="標楷體" panose="03000509000000000000" pitchFamily="65" charset="-120"/>
              <a:ea typeface="標楷體" panose="03000509000000000000" pitchFamily="65" charset="-120"/>
            </a:rPr>
            <a:t>檢附經驗證之在學證明</a:t>
          </a:r>
        </a:p>
      </dgm:t>
    </dgm:pt>
    <dgm:pt modelId="{392CA579-28A8-473C-89DE-9E82BE56150B}" type="parTrans" cxnId="{95E5856C-97A7-498B-BB72-0CE62EAE473A}">
      <dgm:prSet/>
      <dgm:spPr/>
      <dgm:t>
        <a:bodyPr/>
        <a:lstStyle/>
        <a:p>
          <a:endParaRPr lang="zh-TW" altLang="en-US" sz="1800">
            <a:latin typeface="標楷體" panose="03000509000000000000" pitchFamily="65" charset="-120"/>
            <a:ea typeface="標楷體" panose="03000509000000000000" pitchFamily="65" charset="-120"/>
          </a:endParaRPr>
        </a:p>
      </dgm:t>
    </dgm:pt>
    <dgm:pt modelId="{04758109-F36C-4737-9F4C-ADC4DEC6DDD7}" type="sibTrans" cxnId="{95E5856C-97A7-498B-BB72-0CE62EAE473A}">
      <dgm:prSet custT="1"/>
      <dgm:spPr/>
      <dgm:t>
        <a:bodyPr/>
        <a:lstStyle/>
        <a:p>
          <a:endParaRPr lang="zh-TW" altLang="en-US" sz="1800">
            <a:latin typeface="標楷體" panose="03000509000000000000" pitchFamily="65" charset="-120"/>
            <a:ea typeface="標楷體" panose="03000509000000000000" pitchFamily="65" charset="-120"/>
          </a:endParaRPr>
        </a:p>
      </dgm:t>
    </dgm:pt>
    <dgm:pt modelId="{ED525AB1-4DD3-4A2C-A526-CB8D697C112D}" type="pres">
      <dgm:prSet presAssocID="{F8CE6CAB-D150-4ECF-B005-8A24BB9FD13F}" presName="diagram" presStyleCnt="0">
        <dgm:presLayoutVars>
          <dgm:dir/>
          <dgm:resizeHandles val="exact"/>
        </dgm:presLayoutVars>
      </dgm:prSet>
      <dgm:spPr/>
    </dgm:pt>
    <dgm:pt modelId="{D3A06789-415E-42BC-88BD-3BA3155070B2}" type="pres">
      <dgm:prSet presAssocID="{8DF36D11-7573-41FE-A91C-A705849D0C96}" presName="node" presStyleLbl="node1" presStyleIdx="0" presStyleCnt="4">
        <dgm:presLayoutVars>
          <dgm:bulletEnabled val="1"/>
        </dgm:presLayoutVars>
      </dgm:prSet>
      <dgm:spPr/>
    </dgm:pt>
    <dgm:pt modelId="{1CC0E303-23FC-4076-A0F1-A6455CFC2798}" type="pres">
      <dgm:prSet presAssocID="{D5F5FF8C-A548-45A7-BCBE-D8F8A9BE1215}" presName="sibTrans" presStyleLbl="sibTrans2D1" presStyleIdx="0" presStyleCnt="3"/>
      <dgm:spPr/>
    </dgm:pt>
    <dgm:pt modelId="{9A737C1D-F285-4FDB-B7A4-5CA02A46F119}" type="pres">
      <dgm:prSet presAssocID="{D5F5FF8C-A548-45A7-BCBE-D8F8A9BE1215}" presName="connectorText" presStyleLbl="sibTrans2D1" presStyleIdx="0" presStyleCnt="3"/>
      <dgm:spPr/>
    </dgm:pt>
    <dgm:pt modelId="{624CA1E2-8299-4578-A3C3-C5475DA067A0}" type="pres">
      <dgm:prSet presAssocID="{115FB41F-46E1-4647-A520-1FF770671D1C}" presName="node" presStyleLbl="node1" presStyleIdx="1" presStyleCnt="4">
        <dgm:presLayoutVars>
          <dgm:bulletEnabled val="1"/>
        </dgm:presLayoutVars>
      </dgm:prSet>
      <dgm:spPr/>
    </dgm:pt>
    <dgm:pt modelId="{47A05DF3-3640-46FE-9376-28004BC0CC67}" type="pres">
      <dgm:prSet presAssocID="{04758109-F36C-4737-9F4C-ADC4DEC6DDD7}" presName="sibTrans" presStyleLbl="sibTrans2D1" presStyleIdx="1" presStyleCnt="3"/>
      <dgm:spPr/>
    </dgm:pt>
    <dgm:pt modelId="{947BA154-99DB-463C-990D-F77CEB00283F}" type="pres">
      <dgm:prSet presAssocID="{04758109-F36C-4737-9F4C-ADC4DEC6DDD7}" presName="connectorText" presStyleLbl="sibTrans2D1" presStyleIdx="1" presStyleCnt="3"/>
      <dgm:spPr/>
    </dgm:pt>
    <dgm:pt modelId="{885D9506-E0E2-42B2-BEA3-58745F6C6B4C}" type="pres">
      <dgm:prSet presAssocID="{6154D39A-09B5-404C-A936-1C156E9DE34F}" presName="node" presStyleLbl="node1" presStyleIdx="2" presStyleCnt="4">
        <dgm:presLayoutVars>
          <dgm:bulletEnabled val="1"/>
        </dgm:presLayoutVars>
      </dgm:prSet>
      <dgm:spPr/>
    </dgm:pt>
    <dgm:pt modelId="{09D3B482-CFE6-4679-8A09-539EC5198381}" type="pres">
      <dgm:prSet presAssocID="{C93BB60F-D78A-499E-940A-3CC60A39BB34}" presName="sibTrans" presStyleLbl="sibTrans2D1" presStyleIdx="2" presStyleCnt="3"/>
      <dgm:spPr/>
    </dgm:pt>
    <dgm:pt modelId="{B97ACB1A-3889-4E3E-8537-57C9BC5D8928}" type="pres">
      <dgm:prSet presAssocID="{C93BB60F-D78A-499E-940A-3CC60A39BB34}" presName="connectorText" presStyleLbl="sibTrans2D1" presStyleIdx="2" presStyleCnt="3"/>
      <dgm:spPr/>
    </dgm:pt>
    <dgm:pt modelId="{0FA23B7C-8947-434A-846C-2C29ABAE0D56}" type="pres">
      <dgm:prSet presAssocID="{4F74FB36-541E-472D-B4F4-DA71CEFFF276}" presName="node" presStyleLbl="node1" presStyleIdx="3" presStyleCnt="4">
        <dgm:presLayoutVars>
          <dgm:bulletEnabled val="1"/>
        </dgm:presLayoutVars>
      </dgm:prSet>
      <dgm:spPr/>
    </dgm:pt>
  </dgm:ptLst>
  <dgm:cxnLst>
    <dgm:cxn modelId="{2BE34016-165A-45CC-B815-BD138E418AB1}" type="presOf" srcId="{D5F5FF8C-A548-45A7-BCBE-D8F8A9BE1215}" destId="{9A737C1D-F285-4FDB-B7A4-5CA02A46F119}" srcOrd="1" destOrd="0" presId="urn:microsoft.com/office/officeart/2005/8/layout/process5"/>
    <dgm:cxn modelId="{6B812B17-402C-48EE-AFA1-1512C7CA5C9C}" type="presOf" srcId="{115FB41F-46E1-4647-A520-1FF770671D1C}" destId="{624CA1E2-8299-4578-A3C3-C5475DA067A0}" srcOrd="0" destOrd="0" presId="urn:microsoft.com/office/officeart/2005/8/layout/process5"/>
    <dgm:cxn modelId="{940CB117-1E60-4AE9-80F3-CCF5FD611DFA}" type="presOf" srcId="{04758109-F36C-4737-9F4C-ADC4DEC6DDD7}" destId="{947BA154-99DB-463C-990D-F77CEB00283F}" srcOrd="1" destOrd="0" presId="urn:microsoft.com/office/officeart/2005/8/layout/process5"/>
    <dgm:cxn modelId="{2711C643-441D-4A7C-B1EB-68E522910FF5}" type="presOf" srcId="{6154D39A-09B5-404C-A936-1C156E9DE34F}" destId="{885D9506-E0E2-42B2-BEA3-58745F6C6B4C}" srcOrd="0" destOrd="0" presId="urn:microsoft.com/office/officeart/2005/8/layout/process5"/>
    <dgm:cxn modelId="{5966184B-E43A-4E9D-BD49-58BAE0A21B00}" type="presOf" srcId="{D5F5FF8C-A548-45A7-BCBE-D8F8A9BE1215}" destId="{1CC0E303-23FC-4076-A0F1-A6455CFC2798}" srcOrd="0" destOrd="0" presId="urn:microsoft.com/office/officeart/2005/8/layout/process5"/>
    <dgm:cxn modelId="{EB666A4C-D753-4E04-9F51-ABDC52D16986}" type="presOf" srcId="{F8CE6CAB-D150-4ECF-B005-8A24BB9FD13F}" destId="{ED525AB1-4DD3-4A2C-A526-CB8D697C112D}" srcOrd="0" destOrd="0" presId="urn:microsoft.com/office/officeart/2005/8/layout/process5"/>
    <dgm:cxn modelId="{3A674C4C-0237-4101-9D3B-0A4EC19304EA}" srcId="{F8CE6CAB-D150-4ECF-B005-8A24BB9FD13F}" destId="{4F74FB36-541E-472D-B4F4-DA71CEFFF276}" srcOrd="3" destOrd="0" parTransId="{EA49140A-AC23-437A-80BF-0DFC298D913E}" sibTransId="{63E560E7-6F4A-41A7-8808-3D8BAF942214}"/>
    <dgm:cxn modelId="{95E5856C-97A7-498B-BB72-0CE62EAE473A}" srcId="{F8CE6CAB-D150-4ECF-B005-8A24BB9FD13F}" destId="{115FB41F-46E1-4647-A520-1FF770671D1C}" srcOrd="1" destOrd="0" parTransId="{392CA579-28A8-473C-89DE-9E82BE56150B}" sibTransId="{04758109-F36C-4737-9F4C-ADC4DEC6DDD7}"/>
    <dgm:cxn modelId="{561CF079-A3E4-4FA0-A404-8F4EF1280C05}" srcId="{F8CE6CAB-D150-4ECF-B005-8A24BB9FD13F}" destId="{6154D39A-09B5-404C-A936-1C156E9DE34F}" srcOrd="2" destOrd="0" parTransId="{AD6C1B31-8037-4057-A1E4-D995651A2098}" sibTransId="{C93BB60F-D78A-499E-940A-3CC60A39BB34}"/>
    <dgm:cxn modelId="{BD2C16B6-D4A4-4189-831C-B7F502F5CAD1}" type="presOf" srcId="{C93BB60F-D78A-499E-940A-3CC60A39BB34}" destId="{09D3B482-CFE6-4679-8A09-539EC5198381}" srcOrd="0" destOrd="0" presId="urn:microsoft.com/office/officeart/2005/8/layout/process5"/>
    <dgm:cxn modelId="{1E538AC1-EE66-4D23-9341-8C284A8B40B4}" type="presOf" srcId="{4F74FB36-541E-472D-B4F4-DA71CEFFF276}" destId="{0FA23B7C-8947-434A-846C-2C29ABAE0D56}" srcOrd="0" destOrd="0" presId="urn:microsoft.com/office/officeart/2005/8/layout/process5"/>
    <dgm:cxn modelId="{59D862C4-5287-4EEC-A0E6-FD1E20A9CF68}" srcId="{F8CE6CAB-D150-4ECF-B005-8A24BB9FD13F}" destId="{8DF36D11-7573-41FE-A91C-A705849D0C96}" srcOrd="0" destOrd="0" parTransId="{FC06AEF6-83A6-4A5A-BD4E-E708B8FB52F6}" sibTransId="{D5F5FF8C-A548-45A7-BCBE-D8F8A9BE1215}"/>
    <dgm:cxn modelId="{214A17C5-A178-48BA-B786-8F9C6CE45CA4}" type="presOf" srcId="{C93BB60F-D78A-499E-940A-3CC60A39BB34}" destId="{B97ACB1A-3889-4E3E-8537-57C9BC5D8928}" srcOrd="1" destOrd="0" presId="urn:microsoft.com/office/officeart/2005/8/layout/process5"/>
    <dgm:cxn modelId="{D4BE32D3-77B1-4EAF-8FF7-21674FABAC50}" type="presOf" srcId="{8DF36D11-7573-41FE-A91C-A705849D0C96}" destId="{D3A06789-415E-42BC-88BD-3BA3155070B2}" srcOrd="0" destOrd="0" presId="urn:microsoft.com/office/officeart/2005/8/layout/process5"/>
    <dgm:cxn modelId="{E7C528DD-4060-4074-A18F-50C46885BBB7}" type="presOf" srcId="{04758109-F36C-4737-9F4C-ADC4DEC6DDD7}" destId="{47A05DF3-3640-46FE-9376-28004BC0CC67}" srcOrd="0" destOrd="0" presId="urn:microsoft.com/office/officeart/2005/8/layout/process5"/>
    <dgm:cxn modelId="{13A76AA4-EFBE-4605-B2A0-15B4CE7E42B9}" type="presParOf" srcId="{ED525AB1-4DD3-4A2C-A526-CB8D697C112D}" destId="{D3A06789-415E-42BC-88BD-3BA3155070B2}" srcOrd="0" destOrd="0" presId="urn:microsoft.com/office/officeart/2005/8/layout/process5"/>
    <dgm:cxn modelId="{7BF72FDE-B831-4AF2-AA25-46754A6B6F2A}" type="presParOf" srcId="{ED525AB1-4DD3-4A2C-A526-CB8D697C112D}" destId="{1CC0E303-23FC-4076-A0F1-A6455CFC2798}" srcOrd="1" destOrd="0" presId="urn:microsoft.com/office/officeart/2005/8/layout/process5"/>
    <dgm:cxn modelId="{E3AB03F4-D740-47AD-8EDB-CD673420033E}" type="presParOf" srcId="{1CC0E303-23FC-4076-A0F1-A6455CFC2798}" destId="{9A737C1D-F285-4FDB-B7A4-5CA02A46F119}" srcOrd="0" destOrd="0" presId="urn:microsoft.com/office/officeart/2005/8/layout/process5"/>
    <dgm:cxn modelId="{7FE7F499-8A42-48BF-9B22-E1C0803D1D5A}" type="presParOf" srcId="{ED525AB1-4DD3-4A2C-A526-CB8D697C112D}" destId="{624CA1E2-8299-4578-A3C3-C5475DA067A0}" srcOrd="2" destOrd="0" presId="urn:microsoft.com/office/officeart/2005/8/layout/process5"/>
    <dgm:cxn modelId="{C3E7E5E2-07C6-41E1-B07A-C19516516073}" type="presParOf" srcId="{ED525AB1-4DD3-4A2C-A526-CB8D697C112D}" destId="{47A05DF3-3640-46FE-9376-28004BC0CC67}" srcOrd="3" destOrd="0" presId="urn:microsoft.com/office/officeart/2005/8/layout/process5"/>
    <dgm:cxn modelId="{88676C2C-4472-4695-B001-296B6C701E66}" type="presParOf" srcId="{47A05DF3-3640-46FE-9376-28004BC0CC67}" destId="{947BA154-99DB-463C-990D-F77CEB00283F}" srcOrd="0" destOrd="0" presId="urn:microsoft.com/office/officeart/2005/8/layout/process5"/>
    <dgm:cxn modelId="{DF22CF15-DD2C-4E33-BB5E-111D97F909EB}" type="presParOf" srcId="{ED525AB1-4DD3-4A2C-A526-CB8D697C112D}" destId="{885D9506-E0E2-42B2-BEA3-58745F6C6B4C}" srcOrd="4" destOrd="0" presId="urn:microsoft.com/office/officeart/2005/8/layout/process5"/>
    <dgm:cxn modelId="{0006656B-8718-4DE4-9F06-6333955DD5F8}" type="presParOf" srcId="{ED525AB1-4DD3-4A2C-A526-CB8D697C112D}" destId="{09D3B482-CFE6-4679-8A09-539EC5198381}" srcOrd="5" destOrd="0" presId="urn:microsoft.com/office/officeart/2005/8/layout/process5"/>
    <dgm:cxn modelId="{1A95C744-3C6E-4D98-8928-3832E7AC0430}" type="presParOf" srcId="{09D3B482-CFE6-4679-8A09-539EC5198381}" destId="{B97ACB1A-3889-4E3E-8537-57C9BC5D8928}" srcOrd="0" destOrd="0" presId="urn:microsoft.com/office/officeart/2005/8/layout/process5"/>
    <dgm:cxn modelId="{8D8B9082-CAD2-4E96-B585-B7D2753BD9AA}" type="presParOf" srcId="{ED525AB1-4DD3-4A2C-A526-CB8D697C112D}" destId="{0FA23B7C-8947-434A-846C-2C29ABAE0D56}" srcOrd="6"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40CB72-6BC9-4824-9A61-6675A8A2A872}" type="doc">
      <dgm:prSet loTypeId="urn:microsoft.com/office/officeart/2005/8/layout/vList5" loCatId="list" qsTypeId="urn:microsoft.com/office/officeart/2005/8/quickstyle/simple1" qsCatId="simple" csTypeId="urn:microsoft.com/office/officeart/2005/8/colors/colorful1#10" csCatId="colorful" phldr="1"/>
      <dgm:spPr/>
      <dgm:t>
        <a:bodyPr/>
        <a:lstStyle/>
        <a:p>
          <a:endParaRPr lang="zh-TW" altLang="en-US"/>
        </a:p>
      </dgm:t>
    </dgm:pt>
    <dgm:pt modelId="{3772F4AC-8294-44A6-87F3-83306B4E95DA}">
      <dgm:prSet phldrT="[文字]" custT="1"/>
      <dgm:spPr/>
      <dgm:t>
        <a:bodyPr/>
        <a:lstStyle/>
        <a:p>
          <a:r>
            <a:rPr lang="zh-TW" altLang="en-US" sz="2800" dirty="0">
              <a:latin typeface="標楷體" panose="03000509000000000000" pitchFamily="65" charset="-120"/>
              <a:ea typeface="標楷體" panose="03000509000000000000" pitchFamily="65" charset="-120"/>
            </a:rPr>
            <a:t>已出境</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尚未返國前</a:t>
          </a:r>
        </a:p>
      </dgm:t>
    </dgm:pt>
    <dgm:pt modelId="{138A3950-F413-4BB3-B912-F02E31024D11}" type="parTrans" cxnId="{2B142A35-18E6-4D68-AA52-9C13CA41E48F}">
      <dgm:prSet/>
      <dgm:spPr/>
      <dgm:t>
        <a:bodyPr/>
        <a:lstStyle/>
        <a:p>
          <a:endParaRPr lang="zh-TW" altLang="en-US"/>
        </a:p>
      </dgm:t>
    </dgm:pt>
    <dgm:pt modelId="{DDA06D82-DC1C-4F5C-B6E1-E66951BCD882}" type="sibTrans" cxnId="{2B142A35-18E6-4D68-AA52-9C13CA41E48F}">
      <dgm:prSet/>
      <dgm:spPr/>
      <dgm:t>
        <a:bodyPr/>
        <a:lstStyle/>
        <a:p>
          <a:endParaRPr lang="zh-TW" altLang="en-US"/>
        </a:p>
      </dgm:t>
    </dgm:pt>
    <dgm:pt modelId="{1AB60A31-46A4-41A9-B530-A211F35604D2}">
      <dgm:prSet phldrT="[文字]" custT="1"/>
      <dgm:spPr/>
      <dgm:t>
        <a:bodyPr/>
        <a:lstStyle/>
        <a:p>
          <a:r>
            <a:rPr lang="zh-TW" altLang="en-US" sz="2800" dirty="0">
              <a:latin typeface="標楷體" panose="03000509000000000000" pitchFamily="65" charset="-120"/>
              <a:ea typeface="標楷體" panose="03000509000000000000" pitchFamily="65" charset="-120"/>
            </a:rPr>
            <a:t>不得委託他人申請再出境。</a:t>
          </a:r>
          <a:endParaRPr lang="zh-TW" altLang="en-US" sz="1800" dirty="0">
            <a:latin typeface="標楷體" panose="03000509000000000000" pitchFamily="65" charset="-120"/>
            <a:ea typeface="標楷體" panose="03000509000000000000" pitchFamily="65" charset="-120"/>
          </a:endParaRPr>
        </a:p>
      </dgm:t>
    </dgm:pt>
    <dgm:pt modelId="{37AF6D99-7C5A-4E84-AF42-E073E4B89DED}" type="parTrans" cxnId="{C0747C21-0FE9-47F9-BD84-2A16AB473B4B}">
      <dgm:prSet/>
      <dgm:spPr/>
      <dgm:t>
        <a:bodyPr/>
        <a:lstStyle/>
        <a:p>
          <a:endParaRPr lang="zh-TW" altLang="en-US"/>
        </a:p>
      </dgm:t>
    </dgm:pt>
    <dgm:pt modelId="{1C6157F6-949A-481B-90D0-44A49A478719}" type="sibTrans" cxnId="{C0747C21-0FE9-47F9-BD84-2A16AB473B4B}">
      <dgm:prSet/>
      <dgm:spPr/>
      <dgm:t>
        <a:bodyPr/>
        <a:lstStyle/>
        <a:p>
          <a:endParaRPr lang="zh-TW" altLang="en-US"/>
        </a:p>
      </dgm:t>
    </dgm:pt>
    <dgm:pt modelId="{C2EC6DAC-7184-4BA3-8D28-F97551DC9368}">
      <dgm:prSet phldrT="[文字]" custT="1"/>
      <dgm:spPr/>
      <dgm:t>
        <a:bodyPr/>
        <a:lstStyle/>
        <a:p>
          <a:r>
            <a:rPr lang="zh-TW" altLang="en-US" sz="2800" dirty="0">
              <a:latin typeface="標楷體" panose="03000509000000000000" pitchFamily="65" charset="-120"/>
              <a:ea typeface="標楷體" panose="03000509000000000000" pitchFamily="65" charset="-120"/>
            </a:rPr>
            <a:t>出境逾規定期限返國者</a:t>
          </a:r>
        </a:p>
      </dgm:t>
    </dgm:pt>
    <dgm:pt modelId="{06F5350E-E223-4EF3-B276-EEFB0D2E3A0B}" type="parTrans" cxnId="{264D1F8B-FA91-4BB5-90E3-175F7CF71834}">
      <dgm:prSet/>
      <dgm:spPr/>
      <dgm:t>
        <a:bodyPr/>
        <a:lstStyle/>
        <a:p>
          <a:endParaRPr lang="zh-TW" altLang="en-US"/>
        </a:p>
      </dgm:t>
    </dgm:pt>
    <dgm:pt modelId="{E62EDE2F-0445-4782-A293-A5172CB210FF}" type="sibTrans" cxnId="{264D1F8B-FA91-4BB5-90E3-175F7CF71834}">
      <dgm:prSet/>
      <dgm:spPr/>
      <dgm:t>
        <a:bodyPr/>
        <a:lstStyle/>
        <a:p>
          <a:endParaRPr lang="zh-TW" altLang="en-US"/>
        </a:p>
      </dgm:t>
    </dgm:pt>
    <dgm:pt modelId="{112547DD-5FA0-4019-8770-2697B5DF57C7}">
      <dgm:prSet phldrT="[文字]" custT="1"/>
      <dgm:spPr/>
      <dgm:t>
        <a:bodyPr/>
        <a:lstStyle/>
        <a:p>
          <a:r>
            <a:rPr lang="zh-TW" altLang="en-US" sz="2800" dirty="0">
              <a:latin typeface="標楷體" panose="03000509000000000000" pitchFamily="65" charset="-120"/>
              <a:ea typeface="標楷體" panose="03000509000000000000" pitchFamily="65" charset="-120"/>
            </a:rPr>
            <a:t>不予受理其</a:t>
          </a:r>
          <a:r>
            <a:rPr lang="zh-TW" altLang="en-US" sz="2800" u="sng" dirty="0">
              <a:latin typeface="標楷體" panose="03000509000000000000" pitchFamily="65" charset="-120"/>
              <a:ea typeface="標楷體" panose="03000509000000000000" pitchFamily="65" charset="-120"/>
            </a:rPr>
            <a:t>當年</a:t>
          </a:r>
          <a:r>
            <a:rPr lang="zh-TW" altLang="en-US" sz="2800" dirty="0">
              <a:latin typeface="標楷體" panose="03000509000000000000" pitchFamily="65" charset="-120"/>
              <a:ea typeface="標楷體" panose="03000509000000000000" pitchFamily="65" charset="-120"/>
            </a:rPr>
            <a:t>及</a:t>
          </a:r>
          <a:r>
            <a:rPr lang="zh-TW" altLang="en-US" sz="2800" u="sng" dirty="0">
              <a:latin typeface="標楷體" panose="03000509000000000000" pitchFamily="65" charset="-120"/>
              <a:ea typeface="標楷體" panose="03000509000000000000" pitchFamily="65" charset="-120"/>
            </a:rPr>
            <a:t>次年</a:t>
          </a:r>
          <a:r>
            <a:rPr lang="zh-TW" altLang="en-US" sz="2800" dirty="0">
              <a:latin typeface="標楷體" panose="03000509000000000000" pitchFamily="65" charset="-120"/>
              <a:ea typeface="標楷體" panose="03000509000000000000" pitchFamily="65" charset="-120"/>
            </a:rPr>
            <a:t>之出境申請。</a:t>
          </a:r>
          <a:endParaRPr lang="zh-TW" altLang="en-US" sz="1800" dirty="0">
            <a:latin typeface="標楷體" panose="03000509000000000000" pitchFamily="65" charset="-120"/>
            <a:ea typeface="標楷體" panose="03000509000000000000" pitchFamily="65" charset="-120"/>
          </a:endParaRPr>
        </a:p>
      </dgm:t>
    </dgm:pt>
    <dgm:pt modelId="{D4BD5C1E-1966-4779-A554-F55225CCD5D3}" type="parTrans" cxnId="{168DA6F5-2C45-4F3D-BE5E-4655C4C8FD47}">
      <dgm:prSet/>
      <dgm:spPr/>
      <dgm:t>
        <a:bodyPr/>
        <a:lstStyle/>
        <a:p>
          <a:endParaRPr lang="zh-TW" altLang="en-US"/>
        </a:p>
      </dgm:t>
    </dgm:pt>
    <dgm:pt modelId="{025006F0-01B0-4A06-8452-EBC9B87BC407}" type="sibTrans" cxnId="{168DA6F5-2C45-4F3D-BE5E-4655C4C8FD47}">
      <dgm:prSet/>
      <dgm:spPr/>
      <dgm:t>
        <a:bodyPr/>
        <a:lstStyle/>
        <a:p>
          <a:endParaRPr lang="zh-TW" altLang="en-US"/>
        </a:p>
      </dgm:t>
    </dgm:pt>
    <dgm:pt modelId="{5C7F963E-A2B3-4AB0-80C4-CEFE64152A5D}">
      <dgm:prSet custT="1"/>
      <dgm:spPr/>
      <dgm:t>
        <a:bodyPr/>
        <a:lstStyle/>
        <a:p>
          <a:pPr>
            <a:tabLst>
              <a:tab pos="3135313" algn="l"/>
            </a:tabLst>
          </a:pPr>
          <a:endParaRPr lang="zh-TW" altLang="en-US" sz="2800" dirty="0">
            <a:latin typeface="標楷體" panose="03000509000000000000" pitchFamily="65" charset="-120"/>
            <a:ea typeface="標楷體" panose="03000509000000000000" pitchFamily="65" charset="-120"/>
          </a:endParaRPr>
        </a:p>
      </dgm:t>
    </dgm:pt>
    <dgm:pt modelId="{643424F9-0BC7-48B3-B1E1-D77EE221E72B}" type="parTrans" cxnId="{9F56C561-3D09-4834-9F95-FB98DB8D65D1}">
      <dgm:prSet/>
      <dgm:spPr/>
      <dgm:t>
        <a:bodyPr/>
        <a:lstStyle/>
        <a:p>
          <a:endParaRPr lang="zh-TW" altLang="en-US"/>
        </a:p>
      </dgm:t>
    </dgm:pt>
    <dgm:pt modelId="{E764AD72-2A6E-47E5-B5E1-34DCA07CE612}" type="sibTrans" cxnId="{9F56C561-3D09-4834-9F95-FB98DB8D65D1}">
      <dgm:prSet/>
      <dgm:spPr/>
      <dgm:t>
        <a:bodyPr/>
        <a:lstStyle/>
        <a:p>
          <a:endParaRPr lang="zh-TW" altLang="en-US"/>
        </a:p>
      </dgm:t>
    </dgm:pt>
    <dgm:pt modelId="{448C1FD0-2591-436C-81EA-211017184974}">
      <dgm:prSet phldrT="[文字]" custT="1"/>
      <dgm:spPr/>
      <dgm:t>
        <a:bodyPr/>
        <a:lstStyle/>
        <a:p>
          <a:endParaRPr lang="zh-TW" altLang="en-US" sz="1800" dirty="0">
            <a:latin typeface="標楷體" panose="03000509000000000000" pitchFamily="65" charset="-120"/>
            <a:ea typeface="標楷體" panose="03000509000000000000" pitchFamily="65" charset="-120"/>
          </a:endParaRPr>
        </a:p>
      </dgm:t>
    </dgm:pt>
    <dgm:pt modelId="{05C68183-0ADA-4B9B-B7BA-1C6D00DF2ADB}" type="parTrans" cxnId="{F547EFF6-2F44-4583-9F4B-1533FA8A2361}">
      <dgm:prSet/>
      <dgm:spPr/>
      <dgm:t>
        <a:bodyPr/>
        <a:lstStyle/>
        <a:p>
          <a:endParaRPr lang="zh-TW" altLang="en-US"/>
        </a:p>
      </dgm:t>
    </dgm:pt>
    <dgm:pt modelId="{E7977FD7-21BB-4FA8-88FD-34E7132FDB37}" type="sibTrans" cxnId="{F547EFF6-2F44-4583-9F4B-1533FA8A2361}">
      <dgm:prSet/>
      <dgm:spPr/>
      <dgm:t>
        <a:bodyPr/>
        <a:lstStyle/>
        <a:p>
          <a:endParaRPr lang="zh-TW" altLang="en-US"/>
        </a:p>
      </dgm:t>
    </dgm:pt>
    <dgm:pt modelId="{0C240F21-9588-4590-92AF-D8D4EEC5AF5A}" type="pres">
      <dgm:prSet presAssocID="{5C40CB72-6BC9-4824-9A61-6675A8A2A872}" presName="Name0" presStyleCnt="0">
        <dgm:presLayoutVars>
          <dgm:dir/>
          <dgm:animLvl val="lvl"/>
          <dgm:resizeHandles val="exact"/>
        </dgm:presLayoutVars>
      </dgm:prSet>
      <dgm:spPr/>
    </dgm:pt>
    <dgm:pt modelId="{B4F2324F-C42E-4455-87AB-DA78D877E0C4}" type="pres">
      <dgm:prSet presAssocID="{3772F4AC-8294-44A6-87F3-83306B4E95DA}" presName="linNode" presStyleCnt="0"/>
      <dgm:spPr/>
    </dgm:pt>
    <dgm:pt modelId="{96FE65EC-F4B7-485A-BB90-8F6E17359814}" type="pres">
      <dgm:prSet presAssocID="{3772F4AC-8294-44A6-87F3-83306B4E95DA}" presName="parentText" presStyleLbl="node1" presStyleIdx="0" presStyleCnt="2" custScaleX="85185" custScaleY="36172" custLinFactNeighborX="-22" custLinFactNeighborY="-4108">
        <dgm:presLayoutVars>
          <dgm:chMax val="1"/>
          <dgm:bulletEnabled val="1"/>
        </dgm:presLayoutVars>
      </dgm:prSet>
      <dgm:spPr>
        <a:prstGeom prst="roundRect">
          <a:avLst/>
        </a:prstGeom>
      </dgm:spPr>
    </dgm:pt>
    <dgm:pt modelId="{365900DB-7AEC-4A27-80CD-BCE991E5698D}" type="pres">
      <dgm:prSet presAssocID="{3772F4AC-8294-44A6-87F3-83306B4E95DA}" presName="descendantText" presStyleLbl="alignAccFollowNode1" presStyleIdx="0" presStyleCnt="2" custScaleY="43328" custLinFactNeighborX="739" custLinFactNeighborY="-3539">
        <dgm:presLayoutVars>
          <dgm:bulletEnabled val="1"/>
        </dgm:presLayoutVars>
      </dgm:prSet>
      <dgm:spPr>
        <a:prstGeom prst="flowChartAlternateProcess">
          <a:avLst/>
        </a:prstGeom>
      </dgm:spPr>
    </dgm:pt>
    <dgm:pt modelId="{00DABD28-AEB2-4A6B-A72C-B56E191298BD}" type="pres">
      <dgm:prSet presAssocID="{DDA06D82-DC1C-4F5C-B6E1-E66951BCD882}" presName="sp" presStyleCnt="0"/>
      <dgm:spPr/>
    </dgm:pt>
    <dgm:pt modelId="{0E06C927-1A89-4C2D-BA32-8684B74A1130}" type="pres">
      <dgm:prSet presAssocID="{C2EC6DAC-7184-4BA3-8D28-F97551DC9368}" presName="linNode" presStyleCnt="0"/>
      <dgm:spPr/>
    </dgm:pt>
    <dgm:pt modelId="{9151DB49-CD7F-4285-87B8-7DD3D58E6A24}" type="pres">
      <dgm:prSet presAssocID="{C2EC6DAC-7184-4BA3-8D28-F97551DC9368}" presName="parentText" presStyleLbl="node1" presStyleIdx="1" presStyleCnt="2" custScaleX="85185" custScaleY="35609" custLinFactNeighborX="-22" custLinFactNeighborY="3959">
        <dgm:presLayoutVars>
          <dgm:chMax val="1"/>
          <dgm:bulletEnabled val="1"/>
        </dgm:presLayoutVars>
      </dgm:prSet>
      <dgm:spPr>
        <a:prstGeom prst="roundRect">
          <a:avLst/>
        </a:prstGeom>
      </dgm:spPr>
    </dgm:pt>
    <dgm:pt modelId="{E256AA90-D87C-4F9A-934A-BA8412AAE0ED}" type="pres">
      <dgm:prSet presAssocID="{C2EC6DAC-7184-4BA3-8D28-F97551DC9368}" presName="descendantText" presStyleLbl="alignAccFollowNode1" presStyleIdx="1" presStyleCnt="2" custScaleY="42876" custLinFactNeighborX="739" custLinFactNeighborY="6624">
        <dgm:presLayoutVars>
          <dgm:bulletEnabled val="1"/>
        </dgm:presLayoutVars>
      </dgm:prSet>
      <dgm:spPr>
        <a:prstGeom prst="roundRect">
          <a:avLst/>
        </a:prstGeom>
      </dgm:spPr>
    </dgm:pt>
  </dgm:ptLst>
  <dgm:cxnLst>
    <dgm:cxn modelId="{C0747C21-0FE9-47F9-BD84-2A16AB473B4B}" srcId="{3772F4AC-8294-44A6-87F3-83306B4E95DA}" destId="{1AB60A31-46A4-41A9-B530-A211F35604D2}" srcOrd="0" destOrd="0" parTransId="{37AF6D99-7C5A-4E84-AF42-E073E4B89DED}" sibTransId="{1C6157F6-949A-481B-90D0-44A49A478719}"/>
    <dgm:cxn modelId="{2B142A35-18E6-4D68-AA52-9C13CA41E48F}" srcId="{5C40CB72-6BC9-4824-9A61-6675A8A2A872}" destId="{3772F4AC-8294-44A6-87F3-83306B4E95DA}" srcOrd="0" destOrd="0" parTransId="{138A3950-F413-4BB3-B912-F02E31024D11}" sibTransId="{DDA06D82-DC1C-4F5C-B6E1-E66951BCD882}"/>
    <dgm:cxn modelId="{AC1C9E3E-F912-47A4-8CC8-BC4929EC4AAB}" type="presOf" srcId="{C2EC6DAC-7184-4BA3-8D28-F97551DC9368}" destId="{9151DB49-CD7F-4285-87B8-7DD3D58E6A24}" srcOrd="0" destOrd="0" presId="urn:microsoft.com/office/officeart/2005/8/layout/vList5"/>
    <dgm:cxn modelId="{9F56C561-3D09-4834-9F95-FB98DB8D65D1}" srcId="{C2EC6DAC-7184-4BA3-8D28-F97551DC9368}" destId="{5C7F963E-A2B3-4AB0-80C4-CEFE64152A5D}" srcOrd="2" destOrd="0" parTransId="{643424F9-0BC7-48B3-B1E1-D77EE221E72B}" sibTransId="{E764AD72-2A6E-47E5-B5E1-34DCA07CE612}"/>
    <dgm:cxn modelId="{6B22E459-9968-4F37-B209-4EC80913DB78}" type="presOf" srcId="{5C7F963E-A2B3-4AB0-80C4-CEFE64152A5D}" destId="{E256AA90-D87C-4F9A-934A-BA8412AAE0ED}" srcOrd="0" destOrd="2" presId="urn:microsoft.com/office/officeart/2005/8/layout/vList5"/>
    <dgm:cxn modelId="{4A0E7182-A7AC-4C30-9770-A2FFD87DCC49}" type="presOf" srcId="{448C1FD0-2591-436C-81EA-211017184974}" destId="{E256AA90-D87C-4F9A-934A-BA8412AAE0ED}" srcOrd="0" destOrd="0" presId="urn:microsoft.com/office/officeart/2005/8/layout/vList5"/>
    <dgm:cxn modelId="{264D1F8B-FA91-4BB5-90E3-175F7CF71834}" srcId="{5C40CB72-6BC9-4824-9A61-6675A8A2A872}" destId="{C2EC6DAC-7184-4BA3-8D28-F97551DC9368}" srcOrd="1" destOrd="0" parTransId="{06F5350E-E223-4EF3-B276-EEFB0D2E3A0B}" sibTransId="{E62EDE2F-0445-4782-A293-A5172CB210FF}"/>
    <dgm:cxn modelId="{E431E3A5-EDD5-4544-B99C-65C665F832FF}" type="presOf" srcId="{1AB60A31-46A4-41A9-B530-A211F35604D2}" destId="{365900DB-7AEC-4A27-80CD-BCE991E5698D}" srcOrd="0" destOrd="0" presId="urn:microsoft.com/office/officeart/2005/8/layout/vList5"/>
    <dgm:cxn modelId="{795726B0-8189-4ED6-9CBC-D84CDF5AF978}" type="presOf" srcId="{112547DD-5FA0-4019-8770-2697B5DF57C7}" destId="{E256AA90-D87C-4F9A-934A-BA8412AAE0ED}" srcOrd="0" destOrd="1" presId="urn:microsoft.com/office/officeart/2005/8/layout/vList5"/>
    <dgm:cxn modelId="{ADA6A4B4-05C3-435B-BD1C-E9B82EC1C214}" type="presOf" srcId="{5C40CB72-6BC9-4824-9A61-6675A8A2A872}" destId="{0C240F21-9588-4590-92AF-D8D4EEC5AF5A}" srcOrd="0" destOrd="0" presId="urn:microsoft.com/office/officeart/2005/8/layout/vList5"/>
    <dgm:cxn modelId="{168DA6F5-2C45-4F3D-BE5E-4655C4C8FD47}" srcId="{C2EC6DAC-7184-4BA3-8D28-F97551DC9368}" destId="{112547DD-5FA0-4019-8770-2697B5DF57C7}" srcOrd="1" destOrd="0" parTransId="{D4BD5C1E-1966-4779-A554-F55225CCD5D3}" sibTransId="{025006F0-01B0-4A06-8452-EBC9B87BC407}"/>
    <dgm:cxn modelId="{F547EFF6-2F44-4583-9F4B-1533FA8A2361}" srcId="{C2EC6DAC-7184-4BA3-8D28-F97551DC9368}" destId="{448C1FD0-2591-436C-81EA-211017184974}" srcOrd="0" destOrd="0" parTransId="{05C68183-0ADA-4B9B-B7BA-1C6D00DF2ADB}" sibTransId="{E7977FD7-21BB-4FA8-88FD-34E7132FDB37}"/>
    <dgm:cxn modelId="{27C431F8-2EB6-4B4A-B9F9-678963F96DB3}" type="presOf" srcId="{3772F4AC-8294-44A6-87F3-83306B4E95DA}" destId="{96FE65EC-F4B7-485A-BB90-8F6E17359814}" srcOrd="0" destOrd="0" presId="urn:microsoft.com/office/officeart/2005/8/layout/vList5"/>
    <dgm:cxn modelId="{B0DB7893-206D-426B-8EEF-E690B4F0F285}" type="presParOf" srcId="{0C240F21-9588-4590-92AF-D8D4EEC5AF5A}" destId="{B4F2324F-C42E-4455-87AB-DA78D877E0C4}" srcOrd="0" destOrd="0" presId="urn:microsoft.com/office/officeart/2005/8/layout/vList5"/>
    <dgm:cxn modelId="{51ADEA19-52F3-4528-94D4-6CB6D5EB9B6B}" type="presParOf" srcId="{B4F2324F-C42E-4455-87AB-DA78D877E0C4}" destId="{96FE65EC-F4B7-485A-BB90-8F6E17359814}" srcOrd="0" destOrd="0" presId="urn:microsoft.com/office/officeart/2005/8/layout/vList5"/>
    <dgm:cxn modelId="{B0A397EC-1A8D-4070-A3AF-E1C15F17EDC6}" type="presParOf" srcId="{B4F2324F-C42E-4455-87AB-DA78D877E0C4}" destId="{365900DB-7AEC-4A27-80CD-BCE991E5698D}" srcOrd="1" destOrd="0" presId="urn:microsoft.com/office/officeart/2005/8/layout/vList5"/>
    <dgm:cxn modelId="{75BF7E4F-5748-4A25-87F2-8766F9DF30B6}" type="presParOf" srcId="{0C240F21-9588-4590-92AF-D8D4EEC5AF5A}" destId="{00DABD28-AEB2-4A6B-A72C-B56E191298BD}" srcOrd="1" destOrd="0" presId="urn:microsoft.com/office/officeart/2005/8/layout/vList5"/>
    <dgm:cxn modelId="{73305921-B512-4C86-AFEE-39FAC6257C0E}" type="presParOf" srcId="{0C240F21-9588-4590-92AF-D8D4EEC5AF5A}" destId="{0E06C927-1A89-4C2D-BA32-8684B74A1130}" srcOrd="2" destOrd="0" presId="urn:microsoft.com/office/officeart/2005/8/layout/vList5"/>
    <dgm:cxn modelId="{80275346-390A-47AC-8FFA-12F0124A403A}" type="presParOf" srcId="{0E06C927-1A89-4C2D-BA32-8684B74A1130}" destId="{9151DB49-CD7F-4285-87B8-7DD3D58E6A24}" srcOrd="0" destOrd="0" presId="urn:microsoft.com/office/officeart/2005/8/layout/vList5"/>
    <dgm:cxn modelId="{3BB38871-005F-48E7-95BB-03F32BDA7481}" type="presParOf" srcId="{0E06C927-1A89-4C2D-BA32-8684B74A1130}" destId="{E256AA90-D87C-4F9A-934A-BA8412AAE0ED}" srcOrd="1" destOrd="0" presId="urn:microsoft.com/office/officeart/2005/8/layout/vList5"/>
  </dgm:cxnLst>
  <dgm:bg>
    <a:solidFill>
      <a:schemeClr val="accent4">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E52FC-8BA4-4B55-93ED-2ADF38F45D9C}">
      <dsp:nvSpPr>
        <dsp:cNvPr id="0" name=""/>
        <dsp:cNvSpPr/>
      </dsp:nvSpPr>
      <dsp:spPr>
        <a:xfrm>
          <a:off x="3937" y="789806"/>
          <a:ext cx="1664481" cy="2452834"/>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1.</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兵籍</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調查</a:t>
          </a:r>
        </a:p>
      </dsp:txBody>
      <dsp:txXfrm>
        <a:off x="52688" y="838557"/>
        <a:ext cx="1566979" cy="2355332"/>
      </dsp:txXfrm>
    </dsp:sp>
    <dsp:sp modelId="{4840170A-8D3B-477D-9E9C-075AB342A44B}">
      <dsp:nvSpPr>
        <dsp:cNvPr id="0" name=""/>
        <dsp:cNvSpPr/>
      </dsp:nvSpPr>
      <dsp:spPr>
        <a:xfrm>
          <a:off x="1834867" y="1809828"/>
          <a:ext cx="352870" cy="412791"/>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1834867" y="1892386"/>
        <a:ext cx="247009" cy="247675"/>
      </dsp:txXfrm>
    </dsp:sp>
    <dsp:sp modelId="{8DF28D5B-EFB7-47A2-9B1A-3CD08691AC18}">
      <dsp:nvSpPr>
        <dsp:cNvPr id="0" name=""/>
        <dsp:cNvSpPr/>
      </dsp:nvSpPr>
      <dsp:spPr>
        <a:xfrm>
          <a:off x="2334212" y="789806"/>
          <a:ext cx="1664481" cy="2452834"/>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2.</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徵兵</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檢查</a:t>
          </a:r>
        </a:p>
      </dsp:txBody>
      <dsp:txXfrm>
        <a:off x="2382963" y="838557"/>
        <a:ext cx="1566979" cy="2355332"/>
      </dsp:txXfrm>
    </dsp:sp>
    <dsp:sp modelId="{CC3B5261-9045-4E56-A41B-7748C5CBE7F5}">
      <dsp:nvSpPr>
        <dsp:cNvPr id="0" name=""/>
        <dsp:cNvSpPr/>
      </dsp:nvSpPr>
      <dsp:spPr>
        <a:xfrm>
          <a:off x="4165142" y="1809828"/>
          <a:ext cx="352870" cy="412791"/>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4165142" y="1892386"/>
        <a:ext cx="247009" cy="247675"/>
      </dsp:txXfrm>
    </dsp:sp>
    <dsp:sp modelId="{1BFF8011-A381-4BFD-96FA-A28E72A59B93}">
      <dsp:nvSpPr>
        <dsp:cNvPr id="0" name=""/>
        <dsp:cNvSpPr/>
      </dsp:nvSpPr>
      <dsp:spPr>
        <a:xfrm>
          <a:off x="4664486" y="789806"/>
          <a:ext cx="1664481" cy="2452834"/>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3.</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抽籤</a:t>
          </a:r>
          <a:endParaRPr lang="en-US" altLang="zh-TW" sz="3200" b="1" kern="1200" dirty="0">
            <a:latin typeface="+mj-ea"/>
            <a:ea typeface="+mj-ea"/>
          </a:endParaRPr>
        </a:p>
        <a:p>
          <a:pPr marL="0" lvl="0" indent="0" algn="ctr" defTabSz="1422400">
            <a:lnSpc>
              <a:spcPct val="90000"/>
            </a:lnSpc>
            <a:spcBef>
              <a:spcPct val="0"/>
            </a:spcBef>
            <a:spcAft>
              <a:spcPts val="0"/>
            </a:spcAft>
            <a:buNone/>
          </a:pPr>
          <a:endParaRPr lang="zh-TW" altLang="en-US" sz="3200" b="1" kern="1200" dirty="0">
            <a:latin typeface="+mj-ea"/>
            <a:ea typeface="+mj-ea"/>
          </a:endParaRPr>
        </a:p>
      </dsp:txBody>
      <dsp:txXfrm>
        <a:off x="4713237" y="838557"/>
        <a:ext cx="1566979" cy="2355332"/>
      </dsp:txXfrm>
    </dsp:sp>
    <dsp:sp modelId="{5CECFC1A-1FB5-4FCA-B5C7-8CB0E432C49A}">
      <dsp:nvSpPr>
        <dsp:cNvPr id="0" name=""/>
        <dsp:cNvSpPr/>
      </dsp:nvSpPr>
      <dsp:spPr>
        <a:xfrm>
          <a:off x="6495416" y="1809828"/>
          <a:ext cx="352870" cy="412791"/>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6495416" y="1892386"/>
        <a:ext cx="247009" cy="247675"/>
      </dsp:txXfrm>
    </dsp:sp>
    <dsp:sp modelId="{73A4CBFB-7907-4B96-AD20-E19FCCF627FA}">
      <dsp:nvSpPr>
        <dsp:cNvPr id="0" name=""/>
        <dsp:cNvSpPr/>
      </dsp:nvSpPr>
      <dsp:spPr>
        <a:xfrm>
          <a:off x="6994761" y="789806"/>
          <a:ext cx="1642260" cy="2452834"/>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en-US" altLang="zh-TW" sz="3200" b="1" kern="1200" dirty="0">
              <a:latin typeface="+mj-ea"/>
              <a:ea typeface="+mj-ea"/>
            </a:rPr>
            <a:t>4.</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100000"/>
            </a:lnSpc>
            <a:spcBef>
              <a:spcPct val="0"/>
            </a:spcBef>
            <a:spcAft>
              <a:spcPts val="0"/>
            </a:spcAft>
            <a:buNone/>
          </a:pPr>
          <a:r>
            <a:rPr lang="zh-TW" altLang="en-US" sz="3200" b="1" kern="1200" dirty="0">
              <a:latin typeface="+mj-ea"/>
              <a:ea typeface="+mj-ea"/>
            </a:rPr>
            <a:t>徵集</a:t>
          </a:r>
          <a:endParaRPr lang="en-US" altLang="zh-TW" sz="3200" b="1" kern="1200" dirty="0">
            <a:latin typeface="+mj-ea"/>
            <a:ea typeface="+mj-ea"/>
          </a:endParaRPr>
        </a:p>
        <a:p>
          <a:pPr marL="0" lvl="0" indent="0" algn="ctr" defTabSz="1422400">
            <a:lnSpc>
              <a:spcPct val="100000"/>
            </a:lnSpc>
            <a:spcBef>
              <a:spcPct val="0"/>
            </a:spcBef>
            <a:spcAft>
              <a:spcPts val="0"/>
            </a:spcAft>
            <a:buNone/>
          </a:pPr>
          <a:r>
            <a:rPr lang="zh-TW" altLang="en-US" sz="3200" b="1" kern="1200" dirty="0">
              <a:latin typeface="+mj-ea"/>
              <a:ea typeface="+mj-ea"/>
            </a:rPr>
            <a:t>入營</a:t>
          </a:r>
        </a:p>
      </dsp:txBody>
      <dsp:txXfrm>
        <a:off x="7042861" y="837906"/>
        <a:ext cx="1546060" cy="2356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E52FC-8BA4-4B55-93ED-2ADF38F45D9C}">
      <dsp:nvSpPr>
        <dsp:cNvPr id="0" name=""/>
        <dsp:cNvSpPr/>
      </dsp:nvSpPr>
      <dsp:spPr>
        <a:xfrm>
          <a:off x="7881" y="126852"/>
          <a:ext cx="1607427" cy="2605302"/>
        </a:xfrm>
        <a:prstGeom prst="roundRect">
          <a:avLst>
            <a:gd name="adj" fmla="val 10000"/>
          </a:avLst>
        </a:prstGeom>
        <a:solidFill>
          <a:srgbClr val="0033CC"/>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1.</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兵檢</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通知</a:t>
          </a:r>
        </a:p>
      </dsp:txBody>
      <dsp:txXfrm>
        <a:off x="54961" y="173932"/>
        <a:ext cx="1513267" cy="2511142"/>
      </dsp:txXfrm>
    </dsp:sp>
    <dsp:sp modelId="{4840170A-8D3B-477D-9E9C-075AB342A44B}">
      <dsp:nvSpPr>
        <dsp:cNvPr id="0" name=""/>
        <dsp:cNvSpPr/>
      </dsp:nvSpPr>
      <dsp:spPr>
        <a:xfrm>
          <a:off x="1776051" y="1230182"/>
          <a:ext cx="340774" cy="398642"/>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1776051" y="1309910"/>
        <a:ext cx="238542" cy="239186"/>
      </dsp:txXfrm>
    </dsp:sp>
    <dsp:sp modelId="{8DF28D5B-EFB7-47A2-9B1A-3CD08691AC18}">
      <dsp:nvSpPr>
        <dsp:cNvPr id="0" name=""/>
        <dsp:cNvSpPr/>
      </dsp:nvSpPr>
      <dsp:spPr>
        <a:xfrm>
          <a:off x="2258280" y="185992"/>
          <a:ext cx="1607427" cy="2487021"/>
        </a:xfrm>
        <a:prstGeom prst="roundRect">
          <a:avLst>
            <a:gd name="adj" fmla="val 10000"/>
          </a:avLst>
        </a:prstGeom>
        <a:solidFill>
          <a:srgbClr val="0033CC"/>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2.</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體格</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檢查</a:t>
          </a:r>
        </a:p>
      </dsp:txBody>
      <dsp:txXfrm>
        <a:off x="2305360" y="233072"/>
        <a:ext cx="1513267" cy="2392861"/>
      </dsp:txXfrm>
    </dsp:sp>
    <dsp:sp modelId="{CC3B5261-9045-4E56-A41B-7748C5CBE7F5}">
      <dsp:nvSpPr>
        <dsp:cNvPr id="0" name=""/>
        <dsp:cNvSpPr/>
      </dsp:nvSpPr>
      <dsp:spPr>
        <a:xfrm>
          <a:off x="4026450" y="1230182"/>
          <a:ext cx="340774" cy="398642"/>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4026450" y="1309910"/>
        <a:ext cx="238542" cy="239186"/>
      </dsp:txXfrm>
    </dsp:sp>
    <dsp:sp modelId="{1BFF8011-A381-4BFD-96FA-A28E72A59B93}">
      <dsp:nvSpPr>
        <dsp:cNvPr id="0" name=""/>
        <dsp:cNvSpPr/>
      </dsp:nvSpPr>
      <dsp:spPr>
        <a:xfrm>
          <a:off x="4508679" y="126852"/>
          <a:ext cx="1607427" cy="2605302"/>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endParaRPr lang="en-US" altLang="zh-TW" sz="3200" b="1" kern="1200" dirty="0">
            <a:latin typeface="+mj-ea"/>
            <a:ea typeface="+mj-ea"/>
          </a:endParaRPr>
        </a:p>
        <a:p>
          <a:pPr marL="0" lvl="0" indent="0" algn="ctr" defTabSz="1422400">
            <a:lnSpc>
              <a:spcPct val="90000"/>
            </a:lnSpc>
            <a:spcBef>
              <a:spcPct val="0"/>
            </a:spcBef>
            <a:spcAft>
              <a:spcPts val="0"/>
            </a:spcAft>
            <a:buNone/>
          </a:pPr>
          <a:r>
            <a:rPr lang="en-US" altLang="zh-TW" sz="3200" b="1" kern="1200" dirty="0">
              <a:latin typeface="+mj-ea"/>
              <a:ea typeface="+mj-ea"/>
            </a:rPr>
            <a:t>3.</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en-US" altLang="zh-TW" sz="3200" b="1" kern="1200" dirty="0">
              <a:latin typeface="+mj-ea"/>
              <a:ea typeface="+mj-ea"/>
            </a:rPr>
            <a:t>(</a:t>
          </a:r>
          <a:r>
            <a:rPr lang="zh-TW" altLang="en-US" sz="3200" b="1" kern="1200" dirty="0">
              <a:latin typeface="+mj-ea"/>
              <a:ea typeface="+mj-ea"/>
            </a:rPr>
            <a:t>專科檢查</a:t>
          </a:r>
          <a:r>
            <a:rPr lang="en-US" altLang="zh-TW" sz="3200" b="1" kern="1200" dirty="0">
              <a:latin typeface="+mj-ea"/>
              <a:ea typeface="+mj-ea"/>
            </a:rPr>
            <a:t>)</a:t>
          </a:r>
        </a:p>
        <a:p>
          <a:pPr marL="0" lvl="0" indent="0" algn="ctr" defTabSz="1422400">
            <a:lnSpc>
              <a:spcPct val="90000"/>
            </a:lnSpc>
            <a:spcBef>
              <a:spcPct val="0"/>
            </a:spcBef>
            <a:spcAft>
              <a:spcPts val="0"/>
            </a:spcAft>
            <a:buNone/>
          </a:pPr>
          <a:endParaRPr lang="zh-TW" altLang="en-US" sz="3200" b="1" kern="1200" dirty="0">
            <a:latin typeface="+mj-ea"/>
            <a:ea typeface="+mj-ea"/>
          </a:endParaRPr>
        </a:p>
      </dsp:txBody>
      <dsp:txXfrm>
        <a:off x="4555759" y="173932"/>
        <a:ext cx="1513267" cy="2511142"/>
      </dsp:txXfrm>
    </dsp:sp>
    <dsp:sp modelId="{5CECFC1A-1FB5-4FCA-B5C7-8CB0E432C49A}">
      <dsp:nvSpPr>
        <dsp:cNvPr id="0" name=""/>
        <dsp:cNvSpPr/>
      </dsp:nvSpPr>
      <dsp:spPr>
        <a:xfrm>
          <a:off x="6276849" y="1230182"/>
          <a:ext cx="340774" cy="398642"/>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6276849" y="1309910"/>
        <a:ext cx="238542" cy="239186"/>
      </dsp:txXfrm>
    </dsp:sp>
    <dsp:sp modelId="{73A4CBFB-7907-4B96-AD20-E19FCCF627FA}">
      <dsp:nvSpPr>
        <dsp:cNvPr id="0" name=""/>
        <dsp:cNvSpPr/>
      </dsp:nvSpPr>
      <dsp:spPr>
        <a:xfrm>
          <a:off x="6759078" y="126852"/>
          <a:ext cx="1585968" cy="2605302"/>
        </a:xfrm>
        <a:prstGeom prst="roundRect">
          <a:avLst>
            <a:gd name="adj" fmla="val 10000"/>
          </a:avLst>
        </a:prstGeom>
        <a:solidFill>
          <a:srgbClr val="0033CC"/>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en-US" altLang="zh-TW" sz="3200" b="1" kern="1200" dirty="0">
              <a:latin typeface="+mj-ea"/>
              <a:ea typeface="+mj-ea"/>
            </a:rPr>
            <a:t>4.</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100000"/>
            </a:lnSpc>
            <a:spcBef>
              <a:spcPct val="0"/>
            </a:spcBef>
            <a:spcAft>
              <a:spcPts val="0"/>
            </a:spcAft>
            <a:buNone/>
          </a:pPr>
          <a:r>
            <a:rPr lang="zh-TW" altLang="en-US" sz="3200" b="1" kern="1200" dirty="0">
              <a:latin typeface="+mj-ea"/>
              <a:ea typeface="+mj-ea"/>
            </a:rPr>
            <a:t>體位</a:t>
          </a:r>
          <a:endParaRPr lang="en-US" altLang="zh-TW" sz="3200" b="1" kern="1200" dirty="0">
            <a:latin typeface="+mj-ea"/>
            <a:ea typeface="+mj-ea"/>
          </a:endParaRPr>
        </a:p>
        <a:p>
          <a:pPr marL="0" lvl="0" indent="0" algn="ctr" defTabSz="1422400">
            <a:lnSpc>
              <a:spcPct val="100000"/>
            </a:lnSpc>
            <a:spcBef>
              <a:spcPct val="0"/>
            </a:spcBef>
            <a:spcAft>
              <a:spcPts val="0"/>
            </a:spcAft>
            <a:buNone/>
          </a:pPr>
          <a:r>
            <a:rPr lang="zh-TW" altLang="en-US" sz="3200" b="1" kern="1200" dirty="0">
              <a:latin typeface="+mj-ea"/>
              <a:ea typeface="+mj-ea"/>
            </a:rPr>
            <a:t>判等</a:t>
          </a:r>
        </a:p>
      </dsp:txBody>
      <dsp:txXfrm>
        <a:off x="6805529" y="173303"/>
        <a:ext cx="1493066" cy="251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E52FC-8BA4-4B55-93ED-2ADF38F45D9C}">
      <dsp:nvSpPr>
        <dsp:cNvPr id="0" name=""/>
        <dsp:cNvSpPr/>
      </dsp:nvSpPr>
      <dsp:spPr>
        <a:xfrm>
          <a:off x="5617" y="1216029"/>
          <a:ext cx="2126517" cy="2032436"/>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1.</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3200" b="1" kern="1200" dirty="0">
              <a:latin typeface="+mj-ea"/>
              <a:ea typeface="+mj-ea"/>
            </a:rPr>
            <a:t>體位判定</a:t>
          </a:r>
          <a:endParaRPr lang="zh-TW" altLang="en-US" sz="2400" b="1" kern="1200" dirty="0">
            <a:latin typeface="+mj-ea"/>
            <a:ea typeface="+mj-ea"/>
          </a:endParaRPr>
        </a:p>
      </dsp:txBody>
      <dsp:txXfrm>
        <a:off x="65145" y="1275557"/>
        <a:ext cx="2007461" cy="1913380"/>
      </dsp:txXfrm>
    </dsp:sp>
    <dsp:sp modelId="{4840170A-8D3B-477D-9E9C-075AB342A44B}">
      <dsp:nvSpPr>
        <dsp:cNvPr id="0" name=""/>
        <dsp:cNvSpPr/>
      </dsp:nvSpPr>
      <dsp:spPr>
        <a:xfrm>
          <a:off x="2344786" y="1968559"/>
          <a:ext cx="450821" cy="527376"/>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2344786" y="2074034"/>
        <a:ext cx="315575" cy="316426"/>
      </dsp:txXfrm>
    </dsp:sp>
    <dsp:sp modelId="{8DF28D5B-EFB7-47A2-9B1A-3CD08691AC18}">
      <dsp:nvSpPr>
        <dsp:cNvPr id="0" name=""/>
        <dsp:cNvSpPr/>
      </dsp:nvSpPr>
      <dsp:spPr>
        <a:xfrm>
          <a:off x="2982741" y="1216029"/>
          <a:ext cx="2703866" cy="2032436"/>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0"/>
            </a:spcAft>
            <a:buNone/>
          </a:pPr>
          <a:r>
            <a:rPr lang="en-US" altLang="zh-TW" sz="3200" b="1" kern="1200" dirty="0">
              <a:latin typeface="+mj-ea"/>
              <a:ea typeface="+mj-ea"/>
            </a:rPr>
            <a:t>2.</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90000"/>
            </a:lnSpc>
            <a:spcBef>
              <a:spcPct val="0"/>
            </a:spcBef>
            <a:spcAft>
              <a:spcPts val="0"/>
            </a:spcAft>
            <a:buNone/>
          </a:pPr>
          <a:r>
            <a:rPr lang="zh-TW" altLang="en-US" sz="2400" b="1" kern="1200" dirty="0">
              <a:latin typeface="+mj-ea"/>
              <a:ea typeface="+mj-ea"/>
            </a:rPr>
            <a:t>準備診斷證明書向公所申請複檢</a:t>
          </a:r>
        </a:p>
      </dsp:txBody>
      <dsp:txXfrm>
        <a:off x="3042269" y="1275557"/>
        <a:ext cx="2584810" cy="1913380"/>
      </dsp:txXfrm>
    </dsp:sp>
    <dsp:sp modelId="{CC3B5261-9045-4E56-A41B-7748C5CBE7F5}">
      <dsp:nvSpPr>
        <dsp:cNvPr id="0" name=""/>
        <dsp:cNvSpPr/>
      </dsp:nvSpPr>
      <dsp:spPr>
        <a:xfrm>
          <a:off x="5899259" y="1968559"/>
          <a:ext cx="450821" cy="527376"/>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mj-ea"/>
            <a:ea typeface="+mj-ea"/>
          </a:endParaRPr>
        </a:p>
      </dsp:txBody>
      <dsp:txXfrm>
        <a:off x="5899259" y="2074034"/>
        <a:ext cx="315575" cy="316426"/>
      </dsp:txXfrm>
    </dsp:sp>
    <dsp:sp modelId="{73A4CBFB-7907-4B96-AD20-E19FCCF627FA}">
      <dsp:nvSpPr>
        <dsp:cNvPr id="0" name=""/>
        <dsp:cNvSpPr/>
      </dsp:nvSpPr>
      <dsp:spPr>
        <a:xfrm>
          <a:off x="6537214" y="1216029"/>
          <a:ext cx="2098128" cy="2032436"/>
        </a:xfrm>
        <a:prstGeom prst="roundRect">
          <a:avLst>
            <a:gd name="adj" fmla="val 10000"/>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en-US" altLang="zh-TW" sz="3200" b="1" kern="1200" dirty="0">
              <a:latin typeface="+mj-ea"/>
              <a:ea typeface="+mj-ea"/>
            </a:rPr>
            <a:t>3.</a:t>
          </a:r>
          <a:r>
            <a:rPr lang="zh-TW" altLang="en-US" sz="3200" b="1" kern="1200" dirty="0">
              <a:latin typeface="+mj-ea"/>
              <a:ea typeface="+mj-ea"/>
            </a:rPr>
            <a:t> </a:t>
          </a:r>
          <a:endParaRPr lang="en-US" altLang="zh-TW" sz="3200" b="1" kern="1200" dirty="0">
            <a:latin typeface="+mj-ea"/>
            <a:ea typeface="+mj-ea"/>
          </a:endParaRPr>
        </a:p>
        <a:p>
          <a:pPr marL="0" lvl="0" indent="0" algn="ctr" defTabSz="1422400">
            <a:lnSpc>
              <a:spcPct val="100000"/>
            </a:lnSpc>
            <a:spcBef>
              <a:spcPct val="0"/>
            </a:spcBef>
            <a:spcAft>
              <a:spcPts val="0"/>
            </a:spcAft>
            <a:buNone/>
          </a:pPr>
          <a:r>
            <a:rPr lang="zh-TW" altLang="en-US" sz="3200" b="1" kern="1200" dirty="0">
              <a:latin typeface="+mj-ea"/>
              <a:ea typeface="+mj-ea"/>
            </a:rPr>
            <a:t>安排複檢</a:t>
          </a:r>
          <a:endParaRPr lang="en-US" altLang="zh-TW" sz="3200" b="1" kern="1200" dirty="0">
            <a:latin typeface="+mj-ea"/>
            <a:ea typeface="+mj-ea"/>
          </a:endParaRPr>
        </a:p>
      </dsp:txBody>
      <dsp:txXfrm>
        <a:off x="6596742" y="1275557"/>
        <a:ext cx="1979072" cy="1913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D3064-740F-46B6-AE57-77009B22BAB6}">
      <dsp:nvSpPr>
        <dsp:cNvPr id="0" name=""/>
        <dsp:cNvSpPr/>
      </dsp:nvSpPr>
      <dsp:spPr>
        <a:xfrm>
          <a:off x="12391" y="176730"/>
          <a:ext cx="3381913" cy="845478"/>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接近役齡男子及國內役男</a:t>
          </a:r>
        </a:p>
      </dsp:txBody>
      <dsp:txXfrm>
        <a:off x="37154" y="201493"/>
        <a:ext cx="3332387" cy="795952"/>
      </dsp:txXfrm>
    </dsp:sp>
    <dsp:sp modelId="{B8528223-9101-422B-853A-E36156EDF5B6}">
      <dsp:nvSpPr>
        <dsp:cNvPr id="0" name=""/>
        <dsp:cNvSpPr/>
      </dsp:nvSpPr>
      <dsp:spPr>
        <a:xfrm rot="5437279">
          <a:off x="1623175" y="1096188"/>
          <a:ext cx="147967" cy="147958"/>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85AB4-BAB1-4076-A1E6-8C92BF1D2411}">
      <dsp:nvSpPr>
        <dsp:cNvPr id="0" name=""/>
        <dsp:cNvSpPr/>
      </dsp:nvSpPr>
      <dsp:spPr>
        <a:xfrm>
          <a:off x="13" y="1318126"/>
          <a:ext cx="3381913" cy="845478"/>
        </a:xfrm>
        <a:prstGeom prst="roundRect">
          <a:avLst>
            <a:gd name="adj" fmla="val 10000"/>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護照效期同一般國人為</a:t>
          </a:r>
          <a:r>
            <a:rPr lang="en-US" altLang="en-US" sz="2000" kern="1200" dirty="0">
              <a:latin typeface="微軟正黑體" panose="020B0604030504040204" pitchFamily="34" charset="-120"/>
              <a:ea typeface="微軟正黑體" panose="020B0604030504040204" pitchFamily="34" charset="-120"/>
            </a:rPr>
            <a:t>10</a:t>
          </a:r>
          <a:r>
            <a:rPr lang="zh-TW" altLang="en-US" sz="2000" kern="1200" dirty="0">
              <a:latin typeface="微軟正黑體" panose="020B0604030504040204" pitchFamily="34" charset="-120"/>
              <a:ea typeface="微軟正黑體" panose="020B0604030504040204" pitchFamily="34" charset="-120"/>
            </a:rPr>
            <a:t>年。</a:t>
          </a:r>
        </a:p>
      </dsp:txBody>
      <dsp:txXfrm>
        <a:off x="24776" y="1342889"/>
        <a:ext cx="3332387" cy="795952"/>
      </dsp:txXfrm>
    </dsp:sp>
    <dsp:sp modelId="{CC86DDD8-1833-404B-9517-C6AED96CAC96}">
      <dsp:nvSpPr>
        <dsp:cNvPr id="0" name=""/>
        <dsp:cNvSpPr/>
      </dsp:nvSpPr>
      <dsp:spPr>
        <a:xfrm>
          <a:off x="4521209" y="176730"/>
          <a:ext cx="3381913" cy="845478"/>
        </a:xfrm>
        <a:prstGeom prst="roundRect">
          <a:avLst>
            <a:gd name="adj" fmla="val 10000"/>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已出境役男</a:t>
          </a:r>
        </a:p>
      </dsp:txBody>
      <dsp:txXfrm>
        <a:off x="4545972" y="201493"/>
        <a:ext cx="3332387" cy="795952"/>
      </dsp:txXfrm>
    </dsp:sp>
    <dsp:sp modelId="{0AFAB93F-1EE8-45B6-80EB-5ABC4E5E3C39}">
      <dsp:nvSpPr>
        <dsp:cNvPr id="0" name=""/>
        <dsp:cNvSpPr/>
      </dsp:nvSpPr>
      <dsp:spPr>
        <a:xfrm rot="5400000">
          <a:off x="6138187" y="1096188"/>
          <a:ext cx="147958" cy="147958"/>
        </a:xfrm>
        <a:prstGeom prst="rightArrow">
          <a:avLst>
            <a:gd name="adj1" fmla="val 66700"/>
            <a:gd name="adj2" fmla="val 50000"/>
          </a:avLst>
        </a:prstGeom>
        <a:solidFill>
          <a:schemeClr val="accent3">
            <a:hueOff val="-4745762"/>
            <a:satOff val="-3118"/>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552182-F214-4230-BE18-9ADF0B868C15}">
      <dsp:nvSpPr>
        <dsp:cNvPr id="0" name=""/>
        <dsp:cNvSpPr/>
      </dsp:nvSpPr>
      <dsp:spPr>
        <a:xfrm>
          <a:off x="3855395" y="1318126"/>
          <a:ext cx="4713542" cy="1186130"/>
        </a:xfrm>
        <a:prstGeom prst="roundRect">
          <a:avLst>
            <a:gd name="adj" fmla="val 10000"/>
          </a:avLst>
        </a:prstGeom>
        <a:solidFill>
          <a:schemeClr val="accent3">
            <a:tint val="40000"/>
            <a:alpha val="90000"/>
            <a:hueOff val="-4804078"/>
            <a:satOff val="-3139"/>
            <a:lumOff val="-1395"/>
            <a:alphaOff val="0"/>
          </a:schemeClr>
        </a:solidFill>
        <a:ln w="11429" cap="flat" cmpd="sng" algn="ctr">
          <a:solidFill>
            <a:schemeClr val="accent3">
              <a:tint val="40000"/>
              <a:alpha val="90000"/>
              <a:hueOff val="-4804078"/>
              <a:satOff val="-3139"/>
              <a:lumOff val="-139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1000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符合出境就學規定者：效期</a:t>
          </a:r>
          <a:r>
            <a:rPr lang="en-US" altLang="en-US" sz="2000" kern="1200" dirty="0">
              <a:latin typeface="微軟正黑體" panose="020B0604030504040204" pitchFamily="34" charset="-120"/>
              <a:ea typeface="微軟正黑體" panose="020B0604030504040204" pitchFamily="34" charset="-120"/>
            </a:rPr>
            <a:t>3</a:t>
          </a:r>
          <a:r>
            <a:rPr lang="zh-TW" altLang="en-US" sz="2000" kern="1200" dirty="0">
              <a:latin typeface="微軟正黑體" panose="020B0604030504040204" pitchFamily="34" charset="-120"/>
              <a:ea typeface="微軟正黑體" panose="020B0604030504040204" pitchFamily="34" charset="-120"/>
            </a:rPr>
            <a:t>年。</a:t>
          </a:r>
          <a:r>
            <a:rPr lang="zh-TW" altLang="en-US" sz="1100" kern="1200" dirty="0">
              <a:latin typeface="微軟正黑體" panose="020B0604030504040204" pitchFamily="34" charset="-120"/>
              <a:ea typeface="微軟正黑體" panose="020B0604030504040204" pitchFamily="34" charset="-120"/>
            </a:rPr>
            <a:t>（得逐次換發）</a:t>
          </a:r>
          <a:endParaRPr lang="en-US" altLang="zh-TW" sz="1100" kern="1200" dirty="0">
            <a:latin typeface="微軟正黑體" panose="020B0604030504040204" pitchFamily="34" charset="-120"/>
            <a:ea typeface="微軟正黑體" panose="020B0604030504040204" pitchFamily="34" charset="-120"/>
          </a:endParaRPr>
        </a:p>
        <a:p>
          <a:pPr marL="0" lvl="0" indent="0" algn="l" defTabSz="889000">
            <a:lnSpc>
              <a:spcPct val="900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不符就學規定者：效期</a:t>
          </a:r>
          <a:r>
            <a:rPr lang="en-US" altLang="en-US" sz="2000" kern="1200" dirty="0">
              <a:latin typeface="微軟正黑體" panose="020B0604030504040204" pitchFamily="34" charset="-120"/>
              <a:ea typeface="微軟正黑體" panose="020B0604030504040204" pitchFamily="34" charset="-120"/>
            </a:rPr>
            <a:t>1</a:t>
          </a:r>
          <a:r>
            <a:rPr lang="zh-TW" altLang="en-US" sz="2000" kern="1200" dirty="0">
              <a:latin typeface="微軟正黑體" panose="020B0604030504040204" pitchFamily="34" charset="-120"/>
              <a:ea typeface="微軟正黑體" panose="020B0604030504040204" pitchFamily="34" charset="-120"/>
            </a:rPr>
            <a:t>年。</a:t>
          </a:r>
        </a:p>
      </dsp:txBody>
      <dsp:txXfrm>
        <a:off x="3890136" y="1352867"/>
        <a:ext cx="4644060" cy="1116648"/>
      </dsp:txXfrm>
    </dsp:sp>
    <dsp:sp modelId="{31EB7AB1-9595-4A40-BF5D-8725E941D6F7}">
      <dsp:nvSpPr>
        <dsp:cNvPr id="0" name=""/>
        <dsp:cNvSpPr/>
      </dsp:nvSpPr>
      <dsp:spPr>
        <a:xfrm rot="5400000">
          <a:off x="6138187" y="2578236"/>
          <a:ext cx="147958" cy="147958"/>
        </a:xfrm>
        <a:prstGeom prst="rightArrow">
          <a:avLst>
            <a:gd name="adj1" fmla="val 66700"/>
            <a:gd name="adj2" fmla="val 50000"/>
          </a:avLst>
        </a:prstGeom>
        <a:solidFill>
          <a:schemeClr val="accent3">
            <a:hueOff val="-9491525"/>
            <a:satOff val="-6236"/>
            <a:lumOff val="-1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BC468-42FD-4DC3-843A-C886D1F9C3F7}">
      <dsp:nvSpPr>
        <dsp:cNvPr id="0" name=""/>
        <dsp:cNvSpPr/>
      </dsp:nvSpPr>
      <dsp:spPr>
        <a:xfrm>
          <a:off x="3856765" y="2800174"/>
          <a:ext cx="4710803" cy="845478"/>
        </a:xfrm>
        <a:prstGeom prst="roundRect">
          <a:avLst>
            <a:gd name="adj" fmla="val 10000"/>
          </a:avLst>
        </a:prstGeom>
        <a:solidFill>
          <a:schemeClr val="accent3">
            <a:tint val="40000"/>
            <a:alpha val="90000"/>
            <a:hueOff val="-9608156"/>
            <a:satOff val="-6279"/>
            <a:lumOff val="-2791"/>
            <a:alphaOff val="0"/>
          </a:schemeClr>
        </a:solidFill>
        <a:ln w="11429" cap="flat" cmpd="sng" algn="ctr">
          <a:solidFill>
            <a:schemeClr val="accent3">
              <a:tint val="40000"/>
              <a:alpha val="90000"/>
              <a:hueOff val="-9608156"/>
              <a:satOff val="-6279"/>
              <a:lumOff val="-279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altLang="en-US" sz="1600" kern="1200" dirty="0">
              <a:latin typeface="微軟正黑體" panose="020B0604030504040204" pitchFamily="34" charset="-120"/>
              <a:ea typeface="微軟正黑體" panose="020B0604030504040204" pitchFamily="34" charset="-120"/>
            </a:rPr>
            <a:t>1</a:t>
          </a:r>
          <a:r>
            <a:rPr lang="zh-TW" altLang="en-US" sz="1600" kern="1200" dirty="0">
              <a:latin typeface="微軟正黑體" panose="020B0604030504040204" pitchFamily="34" charset="-120"/>
              <a:ea typeface="微軟正黑體" panose="020B0604030504040204" pitchFamily="34" charset="-120"/>
            </a:rPr>
            <a:t>年效期護照之換發，除因不可抗力之事由經駐外館處同意外，以</a:t>
          </a:r>
          <a:r>
            <a:rPr lang="en-US" altLang="en-US" sz="1600" kern="1200" dirty="0">
              <a:latin typeface="微軟正黑體" panose="020B0604030504040204" pitchFamily="34" charset="-120"/>
              <a:ea typeface="微軟正黑體" panose="020B0604030504040204" pitchFamily="34" charset="-120"/>
            </a:rPr>
            <a:t>1</a:t>
          </a:r>
          <a:r>
            <a:rPr lang="zh-TW" altLang="en-US" sz="1600" kern="1200" dirty="0">
              <a:latin typeface="微軟正黑體" panose="020B0604030504040204" pitchFamily="34" charset="-120"/>
              <a:ea typeface="微軟正黑體" panose="020B0604030504040204" pitchFamily="34" charset="-120"/>
            </a:rPr>
            <a:t>次為限，並均應副知內政部。</a:t>
          </a:r>
        </a:p>
      </dsp:txBody>
      <dsp:txXfrm>
        <a:off x="3881528" y="2824937"/>
        <a:ext cx="4661277" cy="795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9ECF-D2D9-4697-A215-9FBD013A344B}">
      <dsp:nvSpPr>
        <dsp:cNvPr id="0" name=""/>
        <dsp:cNvSpPr/>
      </dsp:nvSpPr>
      <dsp:spPr>
        <a:xfrm>
          <a:off x="127726" y="943211"/>
          <a:ext cx="2198552" cy="1319131"/>
        </a:xfrm>
        <a:prstGeom prst="roundRect">
          <a:avLst>
            <a:gd name="adj" fmla="val 10000"/>
          </a:avLst>
        </a:prstGeom>
        <a:solidFill>
          <a:schemeClr val="accent2"/>
        </a:solidFill>
        <a:ln w="11429" cap="flat" cmpd="sng" algn="ctr">
          <a:solidFill>
            <a:schemeClr val="accent2">
              <a:shade val="50000"/>
            </a:schemeClr>
          </a:solidFill>
          <a:prstDash val="sysDash"/>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國內役男</a:t>
          </a:r>
        </a:p>
      </dsp:txBody>
      <dsp:txXfrm>
        <a:off x="166362" y="981847"/>
        <a:ext cx="2121280" cy="1241859"/>
      </dsp:txXfrm>
    </dsp:sp>
    <dsp:sp modelId="{F74A23A6-89BC-43DD-A6CF-76468148B805}">
      <dsp:nvSpPr>
        <dsp:cNvPr id="0" name=""/>
        <dsp:cNvSpPr/>
      </dsp:nvSpPr>
      <dsp:spPr>
        <a:xfrm>
          <a:off x="2480490" y="1330156"/>
          <a:ext cx="371511" cy="545240"/>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zh-TW" altLang="en-US" sz="2500" kern="1200"/>
        </a:p>
      </dsp:txBody>
      <dsp:txXfrm>
        <a:off x="2480490" y="1439204"/>
        <a:ext cx="260058" cy="327144"/>
      </dsp:txXfrm>
    </dsp:sp>
    <dsp:sp modelId="{01009F3F-0C8D-48B9-8E3C-9B652D46E853}">
      <dsp:nvSpPr>
        <dsp:cNvPr id="0" name=""/>
        <dsp:cNvSpPr/>
      </dsp:nvSpPr>
      <dsp:spPr>
        <a:xfrm>
          <a:off x="3027243" y="943211"/>
          <a:ext cx="2198552" cy="1319131"/>
        </a:xfrm>
        <a:prstGeom prst="roundRect">
          <a:avLst>
            <a:gd name="adj" fmla="val 10000"/>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標楷體" panose="03000509000000000000" pitchFamily="65" charset="-120"/>
              <a:ea typeface="標楷體" panose="03000509000000000000" pitchFamily="65" charset="-120"/>
            </a:rPr>
            <a:t>取得國外學校入學許可 </a:t>
          </a:r>
        </a:p>
      </dsp:txBody>
      <dsp:txXfrm>
        <a:off x="3065879" y="981847"/>
        <a:ext cx="2121280" cy="1241859"/>
      </dsp:txXfrm>
    </dsp:sp>
    <dsp:sp modelId="{489A6C8E-28D7-4970-B355-9F0DCC1D4161}">
      <dsp:nvSpPr>
        <dsp:cNvPr id="0" name=""/>
        <dsp:cNvSpPr/>
      </dsp:nvSpPr>
      <dsp:spPr>
        <a:xfrm rot="21533199">
          <a:off x="5423405" y="1352094"/>
          <a:ext cx="500871" cy="545240"/>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a:off x="5423419" y="1462602"/>
        <a:ext cx="350610" cy="327144"/>
      </dsp:txXfrm>
    </dsp:sp>
    <dsp:sp modelId="{D3A06789-415E-42BC-88BD-3BA3155070B2}">
      <dsp:nvSpPr>
        <dsp:cNvPr id="0" name=""/>
        <dsp:cNvSpPr/>
      </dsp:nvSpPr>
      <dsp:spPr>
        <a:xfrm>
          <a:off x="6170657" y="882122"/>
          <a:ext cx="2198552" cy="1319131"/>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內政部</a:t>
          </a: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移民署</a:t>
          </a: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endParaRPr lang="zh-TW" altLang="en-US" sz="2200" kern="1200" dirty="0">
            <a:latin typeface="標楷體" panose="03000509000000000000" pitchFamily="65" charset="-120"/>
            <a:ea typeface="標楷體" panose="03000509000000000000" pitchFamily="65" charset="-120"/>
          </a:endParaRPr>
        </a:p>
      </dsp:txBody>
      <dsp:txXfrm>
        <a:off x="6209293" y="920758"/>
        <a:ext cx="2121280" cy="1241859"/>
      </dsp:txXfrm>
    </dsp:sp>
    <dsp:sp modelId="{1CC0E303-23FC-4076-A0F1-A6455CFC2798}">
      <dsp:nvSpPr>
        <dsp:cNvPr id="0" name=""/>
        <dsp:cNvSpPr/>
      </dsp:nvSpPr>
      <dsp:spPr>
        <a:xfrm rot="5434387">
          <a:off x="7101916" y="2322009"/>
          <a:ext cx="317915" cy="545240"/>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rot="-5400000">
        <a:off x="7097779" y="2435673"/>
        <a:ext cx="327144" cy="222541"/>
      </dsp:txXfrm>
    </dsp:sp>
    <dsp:sp modelId="{05621785-62A1-4DCD-A34F-735BBE70FF31}">
      <dsp:nvSpPr>
        <dsp:cNvPr id="0" name=""/>
        <dsp:cNvSpPr/>
      </dsp:nvSpPr>
      <dsp:spPr>
        <a:xfrm>
          <a:off x="6151957" y="2801065"/>
          <a:ext cx="2198552" cy="1220104"/>
        </a:xfrm>
        <a:prstGeom prst="roundRect">
          <a:avLst>
            <a:gd name="adj" fmla="val 10000"/>
          </a:avLst>
        </a:prstGeom>
        <a:solidFill>
          <a:schemeClr val="accent5">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altLang="zh-TW" sz="1800" kern="1200" dirty="0">
            <a:latin typeface="標楷體" panose="03000509000000000000" pitchFamily="65" charset="-120"/>
            <a:ea typeface="標楷體" panose="03000509000000000000" pitchFamily="65" charset="-120"/>
          </a:endParaRPr>
        </a:p>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出境有效日期：   至入學許可所載開課或報到日期前，期限內可多次出境</a:t>
          </a:r>
        </a:p>
        <a:p>
          <a:pPr marL="0" lvl="0" indent="0" algn="ctr" defTabSz="800100">
            <a:lnSpc>
              <a:spcPct val="90000"/>
            </a:lnSpc>
            <a:spcBef>
              <a:spcPct val="0"/>
            </a:spcBef>
            <a:spcAft>
              <a:spcPct val="35000"/>
            </a:spcAft>
            <a:buNone/>
          </a:pPr>
          <a:endParaRPr lang="zh-TW" altLang="en-US" sz="2200" kern="1200" dirty="0">
            <a:latin typeface="標楷體" panose="03000509000000000000" pitchFamily="65" charset="-120"/>
            <a:ea typeface="標楷體" panose="03000509000000000000" pitchFamily="65" charset="-120"/>
          </a:endParaRPr>
        </a:p>
      </dsp:txBody>
      <dsp:txXfrm>
        <a:off x="6187693" y="2836801"/>
        <a:ext cx="2127080" cy="1148632"/>
      </dsp:txXfrm>
    </dsp:sp>
    <dsp:sp modelId="{1E912D2F-245F-4AEE-BAF5-569E80F36056}">
      <dsp:nvSpPr>
        <dsp:cNvPr id="0" name=""/>
        <dsp:cNvSpPr/>
      </dsp:nvSpPr>
      <dsp:spPr>
        <a:xfrm rot="10755108">
          <a:off x="5547969" y="3270200"/>
          <a:ext cx="427893" cy="545240"/>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rot="10800000">
        <a:off x="5676332" y="3378410"/>
        <a:ext cx="299525" cy="327144"/>
      </dsp:txXfrm>
    </dsp:sp>
    <dsp:sp modelId="{4C3B12CA-9471-4B59-BEAC-875024BDA6FC}">
      <dsp:nvSpPr>
        <dsp:cNvPr id="0" name=""/>
        <dsp:cNvSpPr/>
      </dsp:nvSpPr>
      <dsp:spPr>
        <a:xfrm>
          <a:off x="3149196" y="3017092"/>
          <a:ext cx="2198552" cy="1319131"/>
        </a:xfrm>
        <a:prstGeom prst="roundRect">
          <a:avLst>
            <a:gd name="adj" fmla="val 10000"/>
          </a:avLst>
        </a:prstGeom>
        <a:solidFill>
          <a:schemeClr val="accent6">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zh-TW" sz="2000" kern="1200" dirty="0">
              <a:latin typeface="標楷體" panose="03000509000000000000" pitchFamily="65" charset="-120"/>
              <a:ea typeface="標楷體" panose="03000509000000000000" pitchFamily="65" charset="-120"/>
            </a:rPr>
            <a:t>出境期限：</a:t>
          </a:r>
          <a:r>
            <a:rPr lang="en-US" altLang="zh-TW" sz="2000" kern="1200" dirty="0">
              <a:latin typeface="標楷體" panose="03000509000000000000" pitchFamily="65" charset="-120"/>
              <a:ea typeface="標楷體" panose="03000509000000000000" pitchFamily="65" charset="-120"/>
            </a:rPr>
            <a:t>  </a:t>
          </a:r>
          <a:r>
            <a:rPr lang="zh-TW" altLang="zh-TW" sz="2000" kern="1200" dirty="0">
              <a:latin typeface="標楷體" panose="03000509000000000000" pitchFamily="65" charset="-120"/>
              <a:ea typeface="標楷體" panose="03000509000000000000" pitchFamily="65" charset="-120"/>
            </a:rPr>
            <a:t> </a:t>
          </a:r>
          <a:r>
            <a:rPr lang="en-US" altLang="zh-TW" sz="2000" kern="1200" dirty="0">
              <a:latin typeface="標楷體" panose="03000509000000000000" pitchFamily="65" charset="-120"/>
              <a:ea typeface="標楷體" panose="03000509000000000000" pitchFamily="65" charset="-120"/>
            </a:rPr>
            <a:t> </a:t>
          </a:r>
          <a:r>
            <a:rPr lang="zh-TW" altLang="zh-TW" sz="2000" kern="1200" dirty="0">
              <a:latin typeface="標楷體" panose="03000509000000000000" pitchFamily="65" charset="-120"/>
              <a:ea typeface="標楷體" panose="03000509000000000000" pitchFamily="65" charset="-120"/>
            </a:rPr>
            <a:t>核准就讀學歷及就學最高年齡限制內</a:t>
          </a:r>
          <a:endParaRPr lang="zh-TW" altLang="en-US" sz="2000" kern="1200" dirty="0">
            <a:latin typeface="標楷體" panose="03000509000000000000" pitchFamily="65" charset="-120"/>
            <a:ea typeface="標楷體" panose="03000509000000000000" pitchFamily="65" charset="-120"/>
          </a:endParaRPr>
        </a:p>
      </dsp:txBody>
      <dsp:txXfrm>
        <a:off x="3187832" y="3055728"/>
        <a:ext cx="2121280" cy="1241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9ECF-D2D9-4697-A215-9FBD013A344B}">
      <dsp:nvSpPr>
        <dsp:cNvPr id="0" name=""/>
        <dsp:cNvSpPr/>
      </dsp:nvSpPr>
      <dsp:spPr>
        <a:xfrm>
          <a:off x="7284" y="1025277"/>
          <a:ext cx="2177118" cy="1306271"/>
        </a:xfrm>
        <a:prstGeom prst="roundRect">
          <a:avLst>
            <a:gd name="adj" fmla="val 10000"/>
          </a:avLst>
        </a:prstGeom>
        <a:solidFill>
          <a:schemeClr val="accent2"/>
        </a:solidFill>
        <a:ln w="11429" cap="flat" cmpd="sng" algn="ctr">
          <a:solidFill>
            <a:schemeClr val="accent2">
              <a:shade val="50000"/>
            </a:schemeClr>
          </a:solidFill>
          <a:prstDash val="sysDash"/>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國內役男</a:t>
          </a:r>
        </a:p>
      </dsp:txBody>
      <dsp:txXfrm>
        <a:off x="45543" y="1063536"/>
        <a:ext cx="2100600" cy="1229753"/>
      </dsp:txXfrm>
    </dsp:sp>
    <dsp:sp modelId="{F74A23A6-89BC-43DD-A6CF-76468148B805}">
      <dsp:nvSpPr>
        <dsp:cNvPr id="0" name=""/>
        <dsp:cNvSpPr/>
      </dsp:nvSpPr>
      <dsp:spPr>
        <a:xfrm>
          <a:off x="2375989" y="1408449"/>
          <a:ext cx="461549" cy="539925"/>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TW" altLang="en-US" sz="2400" kern="1200"/>
        </a:p>
      </dsp:txBody>
      <dsp:txXfrm>
        <a:off x="2375989" y="1516434"/>
        <a:ext cx="323084" cy="323955"/>
      </dsp:txXfrm>
    </dsp:sp>
    <dsp:sp modelId="{01009F3F-0C8D-48B9-8E3C-9B652D46E853}">
      <dsp:nvSpPr>
        <dsp:cNvPr id="0" name=""/>
        <dsp:cNvSpPr/>
      </dsp:nvSpPr>
      <dsp:spPr>
        <a:xfrm>
          <a:off x="3055250" y="1025277"/>
          <a:ext cx="2177118" cy="1306271"/>
        </a:xfrm>
        <a:prstGeom prst="roundRect">
          <a:avLst>
            <a:gd name="adj" fmla="val 10000"/>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altLang="zh-TW" sz="1600" kern="1200" dirty="0">
            <a:latin typeface="標楷體" panose="03000509000000000000" pitchFamily="65" charset="-120"/>
            <a:ea typeface="標楷體" panose="03000509000000000000" pitchFamily="65" charset="-120"/>
          </a:endParaRPr>
        </a:p>
        <a:p>
          <a:pPr marL="0" lvl="0" indent="0" algn="ctr" defTabSz="7112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取得教育部所採認大陸地區</a:t>
          </a:r>
          <a:r>
            <a:rPr lang="zh-TW" altLang="en-US" sz="1800" kern="1200" dirty="0">
              <a:solidFill>
                <a:srgbClr val="C00000"/>
              </a:solidFill>
              <a:latin typeface="標楷體" panose="03000509000000000000" pitchFamily="65" charset="-120"/>
              <a:ea typeface="標楷體" panose="03000509000000000000" pitchFamily="65" charset="-120"/>
            </a:rPr>
            <a:t>大學校院</a:t>
          </a:r>
          <a:r>
            <a:rPr lang="zh-TW" altLang="en-US" sz="1800" kern="1200" dirty="0">
              <a:latin typeface="標楷體" panose="03000509000000000000" pitchFamily="65" charset="-120"/>
              <a:ea typeface="標楷體" panose="03000509000000000000" pitchFamily="65" charset="-120"/>
            </a:rPr>
            <a:t>正式學歷學校及科系入學許可 </a:t>
          </a:r>
        </a:p>
        <a:p>
          <a:pPr marL="0" lvl="0" indent="0" algn="ctr" defTabSz="711200">
            <a:lnSpc>
              <a:spcPct val="90000"/>
            </a:lnSpc>
            <a:spcBef>
              <a:spcPct val="0"/>
            </a:spcBef>
            <a:spcAft>
              <a:spcPct val="35000"/>
            </a:spcAft>
            <a:buNone/>
          </a:pPr>
          <a:endParaRPr lang="zh-TW" altLang="en-US" sz="2000" kern="1200" dirty="0">
            <a:latin typeface="標楷體" panose="03000509000000000000" pitchFamily="65" charset="-120"/>
            <a:ea typeface="標楷體" panose="03000509000000000000" pitchFamily="65" charset="-120"/>
          </a:endParaRPr>
        </a:p>
      </dsp:txBody>
      <dsp:txXfrm>
        <a:off x="3093509" y="1063536"/>
        <a:ext cx="2100600" cy="1229753"/>
      </dsp:txXfrm>
    </dsp:sp>
    <dsp:sp modelId="{489A6C8E-28D7-4970-B355-9F0DCC1D4161}">
      <dsp:nvSpPr>
        <dsp:cNvPr id="0" name=""/>
        <dsp:cNvSpPr/>
      </dsp:nvSpPr>
      <dsp:spPr>
        <a:xfrm>
          <a:off x="5423955" y="1408449"/>
          <a:ext cx="461549" cy="539925"/>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a:off x="5423955" y="1516434"/>
        <a:ext cx="323084" cy="323955"/>
      </dsp:txXfrm>
    </dsp:sp>
    <dsp:sp modelId="{D3A06789-415E-42BC-88BD-3BA3155070B2}">
      <dsp:nvSpPr>
        <dsp:cNvPr id="0" name=""/>
        <dsp:cNvSpPr/>
      </dsp:nvSpPr>
      <dsp:spPr>
        <a:xfrm>
          <a:off x="6103216" y="1025277"/>
          <a:ext cx="2177118" cy="1306271"/>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內政部</a:t>
          </a: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移民署</a:t>
          </a: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endParaRPr lang="zh-TW" altLang="en-US" sz="2200" kern="1200" dirty="0">
            <a:latin typeface="標楷體" panose="03000509000000000000" pitchFamily="65" charset="-120"/>
            <a:ea typeface="標楷體" panose="03000509000000000000" pitchFamily="65" charset="-120"/>
          </a:endParaRPr>
        </a:p>
      </dsp:txBody>
      <dsp:txXfrm>
        <a:off x="6141475" y="1063536"/>
        <a:ext cx="2100600" cy="1229753"/>
      </dsp:txXfrm>
    </dsp:sp>
    <dsp:sp modelId="{1CC0E303-23FC-4076-A0F1-A6455CFC2798}">
      <dsp:nvSpPr>
        <dsp:cNvPr id="0" name=""/>
        <dsp:cNvSpPr/>
      </dsp:nvSpPr>
      <dsp:spPr>
        <a:xfrm rot="5388169">
          <a:off x="7031164" y="2604944"/>
          <a:ext cx="429455" cy="539925"/>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rot="-5400000">
        <a:off x="7083692" y="2660179"/>
        <a:ext cx="323955" cy="300619"/>
      </dsp:txXfrm>
    </dsp:sp>
    <dsp:sp modelId="{05621785-62A1-4DCD-A34F-735BBE70FF31}">
      <dsp:nvSpPr>
        <dsp:cNvPr id="0" name=""/>
        <dsp:cNvSpPr/>
      </dsp:nvSpPr>
      <dsp:spPr>
        <a:xfrm>
          <a:off x="6110500" y="3141836"/>
          <a:ext cx="2177118" cy="1306271"/>
        </a:xfrm>
        <a:prstGeom prst="roundRect">
          <a:avLst>
            <a:gd name="adj" fmla="val 10000"/>
          </a:avLst>
        </a:prstGeom>
        <a:solidFill>
          <a:schemeClr val="accent5">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            </a:t>
          </a:r>
          <a:r>
            <a:rPr lang="zh-TW" altLang="en-US" sz="1800" kern="1200" dirty="0">
              <a:latin typeface="標楷體" panose="03000509000000000000" pitchFamily="65" charset="-120"/>
              <a:ea typeface="標楷體" panose="03000509000000000000" pitchFamily="65" charset="-120"/>
            </a:rPr>
            <a:t>出出境有效日期：   至入學許可所載開課或報到日期前，期限內可多次出境</a:t>
          </a:r>
        </a:p>
        <a:p>
          <a:pPr marL="0" lvl="0" indent="0" algn="ctr" defTabSz="977900">
            <a:lnSpc>
              <a:spcPct val="90000"/>
            </a:lnSpc>
            <a:spcBef>
              <a:spcPct val="0"/>
            </a:spcBef>
            <a:spcAft>
              <a:spcPct val="35000"/>
            </a:spcAft>
            <a:buNone/>
          </a:pPr>
          <a:endParaRPr lang="zh-TW" altLang="en-US" sz="2200" kern="1200" dirty="0">
            <a:latin typeface="標楷體" panose="03000509000000000000" pitchFamily="65" charset="-120"/>
            <a:ea typeface="標楷體" panose="03000509000000000000" pitchFamily="65" charset="-120"/>
          </a:endParaRPr>
        </a:p>
      </dsp:txBody>
      <dsp:txXfrm>
        <a:off x="6148759" y="3180095"/>
        <a:ext cx="2100600" cy="1229753"/>
      </dsp:txXfrm>
    </dsp:sp>
    <dsp:sp modelId="{1E912D2F-245F-4AEE-BAF5-569E80F36056}">
      <dsp:nvSpPr>
        <dsp:cNvPr id="0" name=""/>
        <dsp:cNvSpPr/>
      </dsp:nvSpPr>
      <dsp:spPr>
        <a:xfrm rot="10731869">
          <a:off x="5451855" y="3555028"/>
          <a:ext cx="465501" cy="539925"/>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rot="10800000">
        <a:off x="5591491" y="3661629"/>
        <a:ext cx="325851" cy="323955"/>
      </dsp:txXfrm>
    </dsp:sp>
    <dsp:sp modelId="{4C3B12CA-9471-4B59-BEAC-875024BDA6FC}">
      <dsp:nvSpPr>
        <dsp:cNvPr id="0" name=""/>
        <dsp:cNvSpPr/>
      </dsp:nvSpPr>
      <dsp:spPr>
        <a:xfrm>
          <a:off x="3055250" y="3202395"/>
          <a:ext cx="2177118" cy="1306271"/>
        </a:xfrm>
        <a:prstGeom prst="roundRect">
          <a:avLst>
            <a:gd name="adj" fmla="val 10000"/>
          </a:avLst>
        </a:prstGeom>
        <a:solidFill>
          <a:schemeClr val="accent6">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zh-TW" sz="2000" kern="1200" dirty="0">
              <a:latin typeface="標楷體" panose="03000509000000000000" pitchFamily="65" charset="-120"/>
              <a:ea typeface="標楷體" panose="03000509000000000000" pitchFamily="65" charset="-120"/>
            </a:rPr>
            <a:t>出境期限：</a:t>
          </a:r>
          <a:r>
            <a:rPr lang="en-US" altLang="zh-TW" sz="2000" kern="1200" dirty="0">
              <a:latin typeface="標楷體" panose="03000509000000000000" pitchFamily="65" charset="-120"/>
              <a:ea typeface="標楷體" panose="03000509000000000000" pitchFamily="65" charset="-120"/>
            </a:rPr>
            <a:t>  </a:t>
          </a:r>
          <a:r>
            <a:rPr lang="zh-TW" altLang="zh-TW" sz="2000" kern="1200" dirty="0">
              <a:latin typeface="標楷體" panose="03000509000000000000" pitchFamily="65" charset="-120"/>
              <a:ea typeface="標楷體" panose="03000509000000000000" pitchFamily="65" charset="-120"/>
            </a:rPr>
            <a:t> </a:t>
          </a:r>
          <a:r>
            <a:rPr lang="en-US" altLang="zh-TW" sz="2000" kern="1200" dirty="0">
              <a:latin typeface="標楷體" panose="03000509000000000000" pitchFamily="65" charset="-120"/>
              <a:ea typeface="標楷體" panose="03000509000000000000" pitchFamily="65" charset="-120"/>
            </a:rPr>
            <a:t> </a:t>
          </a:r>
          <a:r>
            <a:rPr lang="zh-TW" altLang="zh-TW" sz="2000" kern="1200" dirty="0">
              <a:latin typeface="標楷體" panose="03000509000000000000" pitchFamily="65" charset="-120"/>
              <a:ea typeface="標楷體" panose="03000509000000000000" pitchFamily="65" charset="-120"/>
            </a:rPr>
            <a:t>核准就讀學歷及就學最高年齡限制內</a:t>
          </a:r>
          <a:endParaRPr lang="zh-TW" altLang="en-US" sz="2000" kern="1200" dirty="0">
            <a:latin typeface="標楷體" panose="03000509000000000000" pitchFamily="65" charset="-120"/>
            <a:ea typeface="標楷體" panose="03000509000000000000" pitchFamily="65" charset="-120"/>
          </a:endParaRPr>
        </a:p>
      </dsp:txBody>
      <dsp:txXfrm>
        <a:off x="3093509" y="3240654"/>
        <a:ext cx="2100600" cy="1229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6789-415E-42BC-88BD-3BA3155070B2}">
      <dsp:nvSpPr>
        <dsp:cNvPr id="0" name=""/>
        <dsp:cNvSpPr/>
      </dsp:nvSpPr>
      <dsp:spPr>
        <a:xfrm>
          <a:off x="4270" y="136512"/>
          <a:ext cx="2063399" cy="1225544"/>
        </a:xfrm>
        <a:prstGeom prst="roundRect">
          <a:avLst>
            <a:gd name="adj" fmla="val 10000"/>
          </a:avLst>
        </a:prstGeom>
        <a:solidFill>
          <a:schemeClr val="lt1"/>
        </a:solidFill>
        <a:ln w="76200" cap="flat" cmpd="sng" algn="ctr">
          <a:solidFill>
            <a:schemeClr val="tx1"/>
          </a:solidFill>
          <a:prstDash val="sysDash"/>
        </a:ln>
        <a:effectLst/>
      </dsp:spPr>
      <dsp:style>
        <a:lnRef idx="2">
          <a:schemeClr val="accent4"/>
        </a:lnRef>
        <a:fillRef idx="1">
          <a:schemeClr val="lt1"/>
        </a:fillRef>
        <a:effectRef idx="0">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標楷體" panose="03000509000000000000" pitchFamily="65" charset="-120"/>
              <a:ea typeface="標楷體" panose="03000509000000000000" pitchFamily="65" charset="-120"/>
            </a:rPr>
            <a:t>在國外就學之役男返台</a:t>
          </a:r>
        </a:p>
      </dsp:txBody>
      <dsp:txXfrm>
        <a:off x="40165" y="172407"/>
        <a:ext cx="1991609" cy="1153754"/>
      </dsp:txXfrm>
    </dsp:sp>
    <dsp:sp modelId="{1CC0E303-23FC-4076-A0F1-A6455CFC2798}">
      <dsp:nvSpPr>
        <dsp:cNvPr id="0" name=""/>
        <dsp:cNvSpPr/>
      </dsp:nvSpPr>
      <dsp:spPr>
        <a:xfrm>
          <a:off x="2202715" y="558992"/>
          <a:ext cx="325338" cy="380584"/>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latin typeface="標楷體" panose="03000509000000000000" pitchFamily="65" charset="-120"/>
            <a:ea typeface="標楷體" panose="03000509000000000000" pitchFamily="65" charset="-120"/>
          </a:endParaRPr>
        </a:p>
      </dsp:txBody>
      <dsp:txXfrm>
        <a:off x="2202715" y="635109"/>
        <a:ext cx="227737" cy="228350"/>
      </dsp:txXfrm>
    </dsp:sp>
    <dsp:sp modelId="{4C3B12CA-9471-4B59-BEAC-875024BDA6FC}">
      <dsp:nvSpPr>
        <dsp:cNvPr id="0" name=""/>
        <dsp:cNvSpPr/>
      </dsp:nvSpPr>
      <dsp:spPr>
        <a:xfrm>
          <a:off x="2681516" y="288900"/>
          <a:ext cx="1534616" cy="920769"/>
        </a:xfrm>
        <a:prstGeom prst="roundRect">
          <a:avLst>
            <a:gd name="adj" fmla="val 10000"/>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標楷體" panose="03000509000000000000" pitchFamily="65" charset="-120"/>
              <a:ea typeface="標楷體" panose="03000509000000000000" pitchFamily="65" charset="-120"/>
            </a:rPr>
            <a:t>檢附經驗證之在學證明</a:t>
          </a:r>
        </a:p>
      </dsp:txBody>
      <dsp:txXfrm>
        <a:off x="2708484" y="315868"/>
        <a:ext cx="1480680" cy="866833"/>
      </dsp:txXfrm>
    </dsp:sp>
    <dsp:sp modelId="{E99CE9C1-893E-46BB-8D2D-89B13C1BC96F}">
      <dsp:nvSpPr>
        <dsp:cNvPr id="0" name=""/>
        <dsp:cNvSpPr/>
      </dsp:nvSpPr>
      <dsp:spPr>
        <a:xfrm>
          <a:off x="4351178" y="558992"/>
          <a:ext cx="325338" cy="380584"/>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latin typeface="標楷體" panose="03000509000000000000" pitchFamily="65" charset="-120"/>
            <a:ea typeface="標楷體" panose="03000509000000000000" pitchFamily="65" charset="-120"/>
          </a:endParaRPr>
        </a:p>
      </dsp:txBody>
      <dsp:txXfrm>
        <a:off x="4351178" y="635109"/>
        <a:ext cx="227737" cy="228350"/>
      </dsp:txXfrm>
    </dsp:sp>
    <dsp:sp modelId="{885D9506-E0E2-42B2-BEA3-58745F6C6B4C}">
      <dsp:nvSpPr>
        <dsp:cNvPr id="0" name=""/>
        <dsp:cNvSpPr/>
      </dsp:nvSpPr>
      <dsp:spPr>
        <a:xfrm>
          <a:off x="4829979" y="288900"/>
          <a:ext cx="1534616" cy="920769"/>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內政部</a:t>
          </a: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移民署</a:t>
          </a:r>
          <a:endParaRPr lang="zh-TW" altLang="en-US" sz="2000" kern="1200" dirty="0">
            <a:latin typeface="標楷體" panose="03000509000000000000" pitchFamily="65" charset="-120"/>
            <a:ea typeface="標楷體" panose="03000509000000000000" pitchFamily="65" charset="-120"/>
          </a:endParaRPr>
        </a:p>
      </dsp:txBody>
      <dsp:txXfrm>
        <a:off x="4856947" y="315868"/>
        <a:ext cx="1480680" cy="866833"/>
      </dsp:txXfrm>
    </dsp:sp>
    <dsp:sp modelId="{09D3B482-CFE6-4679-8A09-539EC5198381}">
      <dsp:nvSpPr>
        <dsp:cNvPr id="0" name=""/>
        <dsp:cNvSpPr/>
      </dsp:nvSpPr>
      <dsp:spPr>
        <a:xfrm>
          <a:off x="6499641" y="558992"/>
          <a:ext cx="325338" cy="380584"/>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TW" altLang="en-US" sz="1700" kern="1200"/>
        </a:p>
      </dsp:txBody>
      <dsp:txXfrm>
        <a:off x="6499641" y="635109"/>
        <a:ext cx="227737" cy="228350"/>
      </dsp:txXfrm>
    </dsp:sp>
    <dsp:sp modelId="{01B4C7C4-08F7-4A24-989C-71C6FC8A4C3B}">
      <dsp:nvSpPr>
        <dsp:cNvPr id="0" name=""/>
        <dsp:cNvSpPr/>
      </dsp:nvSpPr>
      <dsp:spPr>
        <a:xfrm>
          <a:off x="6978442" y="288900"/>
          <a:ext cx="1534616" cy="920769"/>
        </a:xfrm>
        <a:prstGeom prst="roundRect">
          <a:avLst>
            <a:gd name="adj" fmla="val 10000"/>
          </a:avLst>
        </a:prstGeom>
        <a:solidFill>
          <a:schemeClr val="accent5">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r>
            <a:rPr lang="zh-TW" altLang="en-US" sz="2200" kern="1200" dirty="0">
              <a:latin typeface="標楷體" panose="03000509000000000000" pitchFamily="65" charset="-120"/>
              <a:ea typeface="標楷體" panose="03000509000000000000" pitchFamily="65" charset="-120"/>
            </a:rPr>
            <a:t>再出境就學</a:t>
          </a:r>
          <a:endParaRPr lang="zh-TW" altLang="zh-TW" sz="2200" kern="1200" dirty="0">
            <a:latin typeface="標楷體" panose="03000509000000000000" pitchFamily="65" charset="-120"/>
            <a:ea typeface="標楷體" panose="03000509000000000000" pitchFamily="65" charset="-120"/>
          </a:endParaRPr>
        </a:p>
        <a:p>
          <a:pPr marL="0" lvl="0" indent="0" algn="ctr" defTabSz="977900">
            <a:lnSpc>
              <a:spcPct val="90000"/>
            </a:lnSpc>
            <a:spcBef>
              <a:spcPct val="0"/>
            </a:spcBef>
            <a:spcAft>
              <a:spcPct val="35000"/>
            </a:spcAft>
            <a:buNone/>
          </a:pPr>
          <a:endParaRPr lang="zh-TW" altLang="en-US" sz="2000" kern="1200" dirty="0">
            <a:latin typeface="標楷體" panose="03000509000000000000" pitchFamily="65" charset="-120"/>
            <a:ea typeface="標楷體" panose="03000509000000000000" pitchFamily="65" charset="-120"/>
          </a:endParaRPr>
        </a:p>
      </dsp:txBody>
      <dsp:txXfrm>
        <a:off x="7005410" y="315868"/>
        <a:ext cx="1480680" cy="866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6789-415E-42BC-88BD-3BA3155070B2}">
      <dsp:nvSpPr>
        <dsp:cNvPr id="0" name=""/>
        <dsp:cNvSpPr/>
      </dsp:nvSpPr>
      <dsp:spPr>
        <a:xfrm>
          <a:off x="3549" y="692038"/>
          <a:ext cx="1551720" cy="931032"/>
        </a:xfrm>
        <a:prstGeom prst="roundRect">
          <a:avLst>
            <a:gd name="adj" fmla="val 10000"/>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 依第四條第一項第七款核准出境</a:t>
          </a:r>
        </a:p>
      </dsp:txBody>
      <dsp:txXfrm>
        <a:off x="30818" y="719307"/>
        <a:ext cx="1497182" cy="876494"/>
      </dsp:txXfrm>
    </dsp:sp>
    <dsp:sp modelId="{1CC0E303-23FC-4076-A0F1-A6455CFC2798}">
      <dsp:nvSpPr>
        <dsp:cNvPr id="0" name=""/>
        <dsp:cNvSpPr/>
      </dsp:nvSpPr>
      <dsp:spPr>
        <a:xfrm>
          <a:off x="1691821" y="965141"/>
          <a:ext cx="328964" cy="384826"/>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標楷體" panose="03000509000000000000" pitchFamily="65" charset="-120"/>
            <a:ea typeface="標楷體" panose="03000509000000000000" pitchFamily="65" charset="-120"/>
          </a:endParaRPr>
        </a:p>
      </dsp:txBody>
      <dsp:txXfrm>
        <a:off x="1691821" y="1042106"/>
        <a:ext cx="230275" cy="230896"/>
      </dsp:txXfrm>
    </dsp:sp>
    <dsp:sp modelId="{624CA1E2-8299-4578-A3C3-C5475DA067A0}">
      <dsp:nvSpPr>
        <dsp:cNvPr id="0" name=""/>
        <dsp:cNvSpPr/>
      </dsp:nvSpPr>
      <dsp:spPr>
        <a:xfrm>
          <a:off x="2175958" y="692038"/>
          <a:ext cx="1551720" cy="931032"/>
        </a:xfrm>
        <a:prstGeom prst="roundRect">
          <a:avLst>
            <a:gd name="adj" fmla="val 10000"/>
          </a:avLst>
        </a:prstGeom>
        <a:solidFill>
          <a:schemeClr val="accent3">
            <a:hueOff val="-3163842"/>
            <a:satOff val="-2079"/>
            <a:lumOff val="-4052"/>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檢附經驗證之在學證明</a:t>
          </a:r>
        </a:p>
      </dsp:txBody>
      <dsp:txXfrm>
        <a:off x="2203227" y="719307"/>
        <a:ext cx="1497182" cy="876494"/>
      </dsp:txXfrm>
    </dsp:sp>
    <dsp:sp modelId="{47A05DF3-3640-46FE-9376-28004BC0CC67}">
      <dsp:nvSpPr>
        <dsp:cNvPr id="0" name=""/>
        <dsp:cNvSpPr/>
      </dsp:nvSpPr>
      <dsp:spPr>
        <a:xfrm>
          <a:off x="3864230" y="965141"/>
          <a:ext cx="328964" cy="384826"/>
        </a:xfrm>
        <a:prstGeom prst="rightArrow">
          <a:avLst>
            <a:gd name="adj1" fmla="val 60000"/>
            <a:gd name="adj2" fmla="val 50000"/>
          </a:avLst>
        </a:prstGeom>
        <a:solidFill>
          <a:schemeClr val="accent3">
            <a:hueOff val="-4745762"/>
            <a:satOff val="-3118"/>
            <a:lumOff val="-6078"/>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標楷體" panose="03000509000000000000" pitchFamily="65" charset="-120"/>
            <a:ea typeface="標楷體" panose="03000509000000000000" pitchFamily="65" charset="-120"/>
          </a:endParaRPr>
        </a:p>
      </dsp:txBody>
      <dsp:txXfrm>
        <a:off x="3864230" y="1042106"/>
        <a:ext cx="230275" cy="230896"/>
      </dsp:txXfrm>
    </dsp:sp>
    <dsp:sp modelId="{885D9506-E0E2-42B2-BEA3-58745F6C6B4C}">
      <dsp:nvSpPr>
        <dsp:cNvPr id="0" name=""/>
        <dsp:cNvSpPr/>
      </dsp:nvSpPr>
      <dsp:spPr>
        <a:xfrm>
          <a:off x="4348367" y="692038"/>
          <a:ext cx="1551720" cy="931032"/>
        </a:xfrm>
        <a:prstGeom prst="roundRect">
          <a:avLst>
            <a:gd name="adj" fmla="val 10000"/>
          </a:avLst>
        </a:prstGeom>
        <a:solidFill>
          <a:schemeClr val="accent3">
            <a:hueOff val="-6327683"/>
            <a:satOff val="-4157"/>
            <a:lumOff val="-8105"/>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戶籍地鄉（鎮、市、區）公所</a:t>
          </a:r>
        </a:p>
      </dsp:txBody>
      <dsp:txXfrm>
        <a:off x="4375636" y="719307"/>
        <a:ext cx="1497182" cy="876494"/>
      </dsp:txXfrm>
    </dsp:sp>
    <dsp:sp modelId="{09D3B482-CFE6-4679-8A09-539EC5198381}">
      <dsp:nvSpPr>
        <dsp:cNvPr id="0" name=""/>
        <dsp:cNvSpPr/>
      </dsp:nvSpPr>
      <dsp:spPr>
        <a:xfrm>
          <a:off x="6036639" y="965141"/>
          <a:ext cx="328964" cy="384826"/>
        </a:xfrm>
        <a:prstGeom prst="rightArrow">
          <a:avLst>
            <a:gd name="adj1" fmla="val 60000"/>
            <a:gd name="adj2" fmla="val 50000"/>
          </a:avLst>
        </a:prstGeom>
        <a:solidFill>
          <a:schemeClr val="accent3">
            <a:hueOff val="-9491525"/>
            <a:satOff val="-6236"/>
            <a:lumOff val="-12157"/>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標楷體" panose="03000509000000000000" pitchFamily="65" charset="-120"/>
            <a:ea typeface="標楷體" panose="03000509000000000000" pitchFamily="65" charset="-120"/>
          </a:endParaRPr>
        </a:p>
      </dsp:txBody>
      <dsp:txXfrm>
        <a:off x="6036639" y="1042106"/>
        <a:ext cx="230275" cy="230896"/>
      </dsp:txXfrm>
    </dsp:sp>
    <dsp:sp modelId="{0FA23B7C-8947-434A-846C-2C29ABAE0D56}">
      <dsp:nvSpPr>
        <dsp:cNvPr id="0" name=""/>
        <dsp:cNvSpPr/>
      </dsp:nvSpPr>
      <dsp:spPr>
        <a:xfrm>
          <a:off x="6520776" y="692038"/>
          <a:ext cx="1551720" cy="931032"/>
        </a:xfrm>
        <a:prstGeom prst="roundRect">
          <a:avLst>
            <a:gd name="adj" fmla="val 10000"/>
          </a:avLst>
        </a:prstGeom>
        <a:solidFill>
          <a:schemeClr val="accent3">
            <a:hueOff val="-9491525"/>
            <a:satOff val="-6236"/>
            <a:lumOff val="-12157"/>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標楷體" panose="03000509000000000000" pitchFamily="65" charset="-120"/>
              <a:ea typeface="標楷體" panose="03000509000000000000" pitchFamily="65" charset="-120"/>
            </a:rPr>
            <a:t>變更出境原因為出境就學</a:t>
          </a:r>
        </a:p>
      </dsp:txBody>
      <dsp:txXfrm>
        <a:off x="6548045" y="719307"/>
        <a:ext cx="1497182" cy="8764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900DB-7AEC-4A27-80CD-BCE991E5698D}">
      <dsp:nvSpPr>
        <dsp:cNvPr id="0" name=""/>
        <dsp:cNvSpPr/>
      </dsp:nvSpPr>
      <dsp:spPr>
        <a:xfrm rot="5400000">
          <a:off x="4743917" y="-1676743"/>
          <a:ext cx="1196895" cy="5212116"/>
        </a:xfrm>
        <a:prstGeom prst="flowChartAlternateProcess">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latin typeface="標楷體" panose="03000509000000000000" pitchFamily="65" charset="-120"/>
              <a:ea typeface="標楷體" panose="03000509000000000000" pitchFamily="65" charset="-120"/>
            </a:rPr>
            <a:t>不得委託他人申請再出境。</a:t>
          </a:r>
          <a:endParaRPr lang="zh-TW" altLang="en-US" sz="1800" kern="1200" dirty="0">
            <a:latin typeface="標楷體" panose="03000509000000000000" pitchFamily="65" charset="-120"/>
            <a:ea typeface="標楷體" panose="03000509000000000000" pitchFamily="65" charset="-120"/>
          </a:endParaRPr>
        </a:p>
      </dsp:txBody>
      <dsp:txXfrm rot="-5400000">
        <a:off x="2794733" y="389293"/>
        <a:ext cx="5095264" cy="1080043"/>
      </dsp:txXfrm>
    </dsp:sp>
    <dsp:sp modelId="{96FE65EC-F4B7-485A-BB90-8F6E17359814}">
      <dsp:nvSpPr>
        <dsp:cNvPr id="0" name=""/>
        <dsp:cNvSpPr/>
      </dsp:nvSpPr>
      <dsp:spPr>
        <a:xfrm>
          <a:off x="216027" y="260715"/>
          <a:ext cx="2497467" cy="1249022"/>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已出境</a:t>
          </a:r>
          <a:endParaRPr lang="en-US" altLang="zh-TW" sz="2800" kern="1200" dirty="0">
            <a:latin typeface="標楷體" panose="03000509000000000000" pitchFamily="65" charset="-120"/>
            <a:ea typeface="標楷體" panose="03000509000000000000" pitchFamily="65" charset="-120"/>
          </a:endParaRPr>
        </a:p>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尚未返國前</a:t>
          </a:r>
        </a:p>
      </dsp:txBody>
      <dsp:txXfrm>
        <a:off x="276999" y="321687"/>
        <a:ext cx="2375523" cy="1127078"/>
      </dsp:txXfrm>
    </dsp:sp>
    <dsp:sp modelId="{E256AA90-D87C-4F9A-934A-BA8412AAE0ED}">
      <dsp:nvSpPr>
        <dsp:cNvPr id="0" name=""/>
        <dsp:cNvSpPr/>
      </dsp:nvSpPr>
      <dsp:spPr>
        <a:xfrm rot="5400000">
          <a:off x="4750160" y="15951"/>
          <a:ext cx="1184409" cy="5212116"/>
        </a:xfrm>
        <a:prstGeom prst="round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zh-TW" altLang="en-US" sz="1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altLang="en-US" sz="2800" kern="1200" dirty="0">
              <a:latin typeface="標楷體" panose="03000509000000000000" pitchFamily="65" charset="-120"/>
              <a:ea typeface="標楷體" panose="03000509000000000000" pitchFamily="65" charset="-120"/>
            </a:rPr>
            <a:t>不予受理其</a:t>
          </a:r>
          <a:r>
            <a:rPr lang="zh-TW" altLang="en-US" sz="2800" u="sng" kern="1200" dirty="0">
              <a:latin typeface="標楷體" panose="03000509000000000000" pitchFamily="65" charset="-120"/>
              <a:ea typeface="標楷體" panose="03000509000000000000" pitchFamily="65" charset="-120"/>
            </a:rPr>
            <a:t>當年</a:t>
          </a:r>
          <a:r>
            <a:rPr lang="zh-TW" altLang="en-US" sz="2800" kern="1200" dirty="0">
              <a:latin typeface="標楷體" panose="03000509000000000000" pitchFamily="65" charset="-120"/>
              <a:ea typeface="標楷體" panose="03000509000000000000" pitchFamily="65" charset="-120"/>
            </a:rPr>
            <a:t>及</a:t>
          </a:r>
          <a:r>
            <a:rPr lang="zh-TW" altLang="en-US" sz="2800" u="sng" kern="1200" dirty="0">
              <a:latin typeface="標楷體" panose="03000509000000000000" pitchFamily="65" charset="-120"/>
              <a:ea typeface="標楷體" panose="03000509000000000000" pitchFamily="65" charset="-120"/>
            </a:rPr>
            <a:t>次年</a:t>
          </a:r>
          <a:r>
            <a:rPr lang="zh-TW" altLang="en-US" sz="2800" kern="1200" dirty="0">
              <a:latin typeface="標楷體" panose="03000509000000000000" pitchFamily="65" charset="-120"/>
              <a:ea typeface="標楷體" panose="03000509000000000000" pitchFamily="65" charset="-120"/>
            </a:rPr>
            <a:t>之出境申請。</a:t>
          </a:r>
          <a:endParaRPr lang="zh-TW" altLang="en-US" sz="1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tabLst>
              <a:tab pos="3135313" algn="l"/>
            </a:tabLst>
          </a:pPr>
          <a:endParaRPr lang="zh-TW" altLang="en-US" sz="2800" kern="1200" dirty="0">
            <a:latin typeface="標楷體" panose="03000509000000000000" pitchFamily="65" charset="-120"/>
            <a:ea typeface="標楷體" panose="03000509000000000000" pitchFamily="65" charset="-120"/>
          </a:endParaRPr>
        </a:p>
      </dsp:txBody>
      <dsp:txXfrm rot="-5400000">
        <a:off x="2794125" y="2087622"/>
        <a:ext cx="5096480" cy="1068773"/>
      </dsp:txXfrm>
    </dsp:sp>
    <dsp:sp modelId="{9151DB49-CD7F-4285-87B8-7DD3D58E6A24}">
      <dsp:nvSpPr>
        <dsp:cNvPr id="0" name=""/>
        <dsp:cNvSpPr/>
      </dsp:nvSpPr>
      <dsp:spPr>
        <a:xfrm>
          <a:off x="216027" y="1960942"/>
          <a:ext cx="2497467" cy="1229581"/>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出境逾規定期限返國者</a:t>
          </a:r>
        </a:p>
      </dsp:txBody>
      <dsp:txXfrm>
        <a:off x="276050" y="2020965"/>
        <a:ext cx="2377421" cy="11095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88615" tIns="44314" rIns="88615" bIns="44314" numCol="1" anchor="t" anchorCtr="0" compatLnSpc="1">
            <a:prstTxWarp prst="textNoShape">
              <a:avLst/>
            </a:prstTxWarp>
          </a:bodyPr>
          <a:lstStyle>
            <a:lvl1pPr algn="l" defTabSz="887140" eaLnBrk="0" hangingPunct="0">
              <a:defRPr kumimoji="0" sz="1200" b="0">
                <a:solidFill>
                  <a:schemeClr val="tx1"/>
                </a:solidFill>
                <a:latin typeface="Arial" pitchFamily="34" charset="0"/>
                <a:ea typeface="新細明體" pitchFamily="18" charset="-120"/>
              </a:defRPr>
            </a:lvl1pPr>
          </a:lstStyle>
          <a:p>
            <a:pPr>
              <a:defRPr/>
            </a:pPr>
            <a:endParaRPr lang="en-US" altLang="zh-TW"/>
          </a:p>
        </p:txBody>
      </p:sp>
      <p:sp>
        <p:nvSpPr>
          <p:cNvPr id="47107" name="Rectangle 3"/>
          <p:cNvSpPr>
            <a:spLocks noGrp="1" noChangeArrowheads="1"/>
          </p:cNvSpPr>
          <p:nvPr>
            <p:ph type="dt" sz="quarter" idx="1"/>
          </p:nvPr>
        </p:nvSpPr>
        <p:spPr bwMode="auto">
          <a:xfrm>
            <a:off x="3813175" y="0"/>
            <a:ext cx="2921000" cy="493713"/>
          </a:xfrm>
          <a:prstGeom prst="rect">
            <a:avLst/>
          </a:prstGeom>
          <a:noFill/>
          <a:ln w="9525">
            <a:noFill/>
            <a:miter lim="800000"/>
            <a:headEnd/>
            <a:tailEnd/>
          </a:ln>
        </p:spPr>
        <p:txBody>
          <a:bodyPr vert="horz" wrap="square" lIns="88615" tIns="44314" rIns="88615" bIns="44314" numCol="1" anchor="t" anchorCtr="0" compatLnSpc="1">
            <a:prstTxWarp prst="textNoShape">
              <a:avLst/>
            </a:prstTxWarp>
          </a:bodyPr>
          <a:lstStyle>
            <a:lvl1pPr algn="r" defTabSz="887140" eaLnBrk="0" hangingPunct="0">
              <a:defRPr kumimoji="0" sz="1200" b="0">
                <a:solidFill>
                  <a:schemeClr val="tx1"/>
                </a:solidFill>
                <a:latin typeface="Arial" pitchFamily="34" charset="0"/>
                <a:ea typeface="新細明體" pitchFamily="18" charset="-120"/>
              </a:defRPr>
            </a:lvl1pPr>
          </a:lstStyle>
          <a:p>
            <a:pPr>
              <a:defRPr/>
            </a:pPr>
            <a:fld id="{C2027031-3E86-47ED-BB81-BAE4460861C8}" type="datetime1">
              <a:rPr lang="zh-TW" altLang="en-US"/>
              <a:pPr>
                <a:defRPr/>
              </a:pPr>
              <a:t>2025/10/2</a:t>
            </a:fld>
            <a:endParaRPr lang="en-US" altLang="zh-TW"/>
          </a:p>
        </p:txBody>
      </p:sp>
      <p:sp>
        <p:nvSpPr>
          <p:cNvPr id="47108"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p:spPr>
        <p:txBody>
          <a:bodyPr vert="horz" wrap="square" lIns="88615" tIns="44314" rIns="88615" bIns="44314" numCol="1" anchor="b" anchorCtr="0" compatLnSpc="1">
            <a:prstTxWarp prst="textNoShape">
              <a:avLst/>
            </a:prstTxWarp>
          </a:bodyPr>
          <a:lstStyle>
            <a:lvl1pPr algn="l" defTabSz="887140" eaLnBrk="0" hangingPunct="0">
              <a:defRPr kumimoji="0" sz="1200" b="0">
                <a:solidFill>
                  <a:schemeClr val="tx1"/>
                </a:solidFill>
                <a:latin typeface="Arial" pitchFamily="34" charset="0"/>
                <a:ea typeface="新細明體" pitchFamily="18" charset="-120"/>
              </a:defRPr>
            </a:lvl1pPr>
          </a:lstStyle>
          <a:p>
            <a:pPr>
              <a:defRPr/>
            </a:pPr>
            <a:endParaRPr lang="en-US" altLang="zh-TW"/>
          </a:p>
        </p:txBody>
      </p:sp>
      <p:sp>
        <p:nvSpPr>
          <p:cNvPr id="47109" name="Rectangle 5"/>
          <p:cNvSpPr>
            <a:spLocks noGrp="1" noChangeArrowheads="1"/>
          </p:cNvSpPr>
          <p:nvPr>
            <p:ph type="sldNum" sz="quarter" idx="3"/>
          </p:nvPr>
        </p:nvSpPr>
        <p:spPr bwMode="auto">
          <a:xfrm>
            <a:off x="3813175" y="9371013"/>
            <a:ext cx="2921000" cy="493712"/>
          </a:xfrm>
          <a:prstGeom prst="rect">
            <a:avLst/>
          </a:prstGeom>
          <a:noFill/>
          <a:ln w="9525">
            <a:noFill/>
            <a:miter lim="800000"/>
            <a:headEnd/>
            <a:tailEnd/>
          </a:ln>
        </p:spPr>
        <p:txBody>
          <a:bodyPr vert="horz" wrap="square" lIns="88615" tIns="44314" rIns="88615" bIns="44314" numCol="1" anchor="b" anchorCtr="0" compatLnSpc="1">
            <a:prstTxWarp prst="textNoShape">
              <a:avLst/>
            </a:prstTxWarp>
          </a:bodyPr>
          <a:lstStyle>
            <a:lvl1pPr algn="r" defTabSz="885825">
              <a:defRPr kumimoji="0" sz="1200" b="0">
                <a:solidFill>
                  <a:schemeClr val="tx1"/>
                </a:solidFill>
                <a:latin typeface="Arial" panose="020B0604020202020204" pitchFamily="34" charset="0"/>
                <a:ea typeface="新細明體" panose="02020500000000000000" pitchFamily="18" charset="-120"/>
              </a:defRPr>
            </a:lvl1pPr>
          </a:lstStyle>
          <a:p>
            <a:pPr>
              <a:defRPr/>
            </a:pPr>
            <a:fld id="{EDB9D500-372B-4D21-9ADA-A2A12854089A}" type="slidenum">
              <a:rPr lang="zh-TW" altLang="en-US"/>
              <a:pPr>
                <a:defRPr/>
              </a:pPr>
              <a:t>‹#›</a:t>
            </a:fld>
            <a:endParaRPr lang="en-US" altLang="zh-TW"/>
          </a:p>
        </p:txBody>
      </p:sp>
    </p:spTree>
    <p:extLst>
      <p:ext uri="{BB962C8B-B14F-4D97-AF65-F5344CB8AC3E}">
        <p14:creationId xmlns:p14="http://schemas.microsoft.com/office/powerpoint/2010/main" val="34097031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19413" cy="493713"/>
          </a:xfrm>
          <a:prstGeom prst="rect">
            <a:avLst/>
          </a:prstGeom>
          <a:noFill/>
          <a:ln w="9525">
            <a:noFill/>
            <a:miter lim="800000"/>
            <a:headEnd/>
            <a:tailEnd/>
          </a:ln>
        </p:spPr>
        <p:txBody>
          <a:bodyPr vert="horz" wrap="square" lIns="88615" tIns="44314" rIns="88615" bIns="44314" numCol="1" anchor="t" anchorCtr="0" compatLnSpc="1">
            <a:prstTxWarp prst="textNoShape">
              <a:avLst/>
            </a:prstTxWarp>
          </a:bodyPr>
          <a:lstStyle>
            <a:lvl1pPr algn="l" defTabSz="887140" eaLnBrk="1" hangingPunct="1">
              <a:defRPr kumimoji="0" sz="1200" b="0">
                <a:solidFill>
                  <a:schemeClr val="tx1"/>
                </a:solidFill>
                <a:latin typeface="Arial" pitchFamily="34" charset="0"/>
                <a:ea typeface="新細明體" pitchFamily="18" charset="-120"/>
              </a:defRPr>
            </a:lvl1pPr>
          </a:lstStyle>
          <a:p>
            <a:pPr>
              <a:defRPr/>
            </a:pPr>
            <a:endParaRPr lang="en-US" altLang="zh-TW"/>
          </a:p>
        </p:txBody>
      </p:sp>
      <p:sp>
        <p:nvSpPr>
          <p:cNvPr id="3" name="日期版面配置區 2"/>
          <p:cNvSpPr>
            <a:spLocks noGrp="1"/>
          </p:cNvSpPr>
          <p:nvPr>
            <p:ph type="dt" idx="1"/>
          </p:nvPr>
        </p:nvSpPr>
        <p:spPr bwMode="auto">
          <a:xfrm>
            <a:off x="3813175" y="0"/>
            <a:ext cx="2921000" cy="493713"/>
          </a:xfrm>
          <a:prstGeom prst="rect">
            <a:avLst/>
          </a:prstGeom>
          <a:noFill/>
          <a:ln w="9525">
            <a:noFill/>
            <a:miter lim="800000"/>
            <a:headEnd/>
            <a:tailEnd/>
          </a:ln>
        </p:spPr>
        <p:txBody>
          <a:bodyPr vert="horz" wrap="square" lIns="88615" tIns="44314" rIns="88615" bIns="44314" numCol="1" anchor="t" anchorCtr="0" compatLnSpc="1">
            <a:prstTxWarp prst="textNoShape">
              <a:avLst/>
            </a:prstTxWarp>
          </a:bodyPr>
          <a:lstStyle>
            <a:lvl1pPr algn="r" defTabSz="887140" eaLnBrk="1" hangingPunct="1">
              <a:defRPr kumimoji="0" sz="1200" b="0">
                <a:solidFill>
                  <a:schemeClr val="tx1"/>
                </a:solidFill>
                <a:latin typeface="Arial" pitchFamily="34" charset="0"/>
                <a:ea typeface="新細明體" pitchFamily="18" charset="-120"/>
              </a:defRPr>
            </a:lvl1pPr>
          </a:lstStyle>
          <a:p>
            <a:pPr>
              <a:defRPr/>
            </a:pPr>
            <a:fld id="{53BE7864-7DCD-4E89-8AD2-D4372E806106}" type="datetime1">
              <a:rPr lang="zh-TW" altLang="en-US"/>
              <a:pPr>
                <a:defRPr/>
              </a:pPr>
              <a:t>2025/10/2</a:t>
            </a:fld>
            <a:endParaRPr lang="en-US" altLang="zh-TW"/>
          </a:p>
        </p:txBody>
      </p:sp>
      <p:sp>
        <p:nvSpPr>
          <p:cNvPr id="4" name="投影片圖像版面配置區 3"/>
          <p:cNvSpPr>
            <a:spLocks noGrp="1" noRot="1" noChangeAspect="1"/>
          </p:cNvSpPr>
          <p:nvPr>
            <p:ph type="sldImg" idx="2"/>
          </p:nvPr>
        </p:nvSpPr>
        <p:spPr>
          <a:xfrm>
            <a:off x="908050" y="741363"/>
            <a:ext cx="4933950" cy="3702050"/>
          </a:xfrm>
          <a:prstGeom prst="rect">
            <a:avLst/>
          </a:prstGeom>
          <a:noFill/>
          <a:ln w="12700">
            <a:solidFill>
              <a:prstClr val="black"/>
            </a:solidFill>
          </a:ln>
        </p:spPr>
        <p:txBody>
          <a:bodyPr vert="horz" lIns="90849" tIns="45424" rIns="90849" bIns="45424" rtlCol="0" anchor="ctr"/>
          <a:lstStyle/>
          <a:p>
            <a:pPr lvl="0"/>
            <a:endParaRPr lang="zh-TW" altLang="en-US" noProof="0"/>
          </a:p>
        </p:txBody>
      </p:sp>
      <p:sp>
        <p:nvSpPr>
          <p:cNvPr id="5" name="備忘稿版面配置區 4"/>
          <p:cNvSpPr>
            <a:spLocks noGrp="1"/>
          </p:cNvSpPr>
          <p:nvPr>
            <p:ph type="body" sz="quarter" idx="3"/>
          </p:nvPr>
        </p:nvSpPr>
        <p:spPr bwMode="auto">
          <a:xfrm>
            <a:off x="668338" y="4686300"/>
            <a:ext cx="5399087" cy="4438650"/>
          </a:xfrm>
          <a:prstGeom prst="rect">
            <a:avLst/>
          </a:prstGeom>
          <a:noFill/>
          <a:ln w="9525">
            <a:noFill/>
            <a:miter lim="800000"/>
            <a:headEnd/>
            <a:tailEnd/>
          </a:ln>
        </p:spPr>
        <p:txBody>
          <a:bodyPr vert="horz" wrap="square" lIns="88615" tIns="44314" rIns="88615" bIns="44314"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371013"/>
            <a:ext cx="2919413" cy="493712"/>
          </a:xfrm>
          <a:prstGeom prst="rect">
            <a:avLst/>
          </a:prstGeom>
          <a:noFill/>
          <a:ln w="9525">
            <a:noFill/>
            <a:miter lim="800000"/>
            <a:headEnd/>
            <a:tailEnd/>
          </a:ln>
        </p:spPr>
        <p:txBody>
          <a:bodyPr vert="horz" wrap="square" lIns="88615" tIns="44314" rIns="88615" bIns="44314" numCol="1" anchor="b" anchorCtr="0" compatLnSpc="1">
            <a:prstTxWarp prst="textNoShape">
              <a:avLst/>
            </a:prstTxWarp>
          </a:bodyPr>
          <a:lstStyle>
            <a:lvl1pPr algn="l" defTabSz="887140" eaLnBrk="1" hangingPunct="1">
              <a:defRPr kumimoji="0" sz="1200" b="0">
                <a:solidFill>
                  <a:schemeClr val="tx1"/>
                </a:solidFill>
                <a:latin typeface="Arial" pitchFamily="34" charset="0"/>
                <a:ea typeface="新細明體" pitchFamily="18" charset="-120"/>
              </a:defRPr>
            </a:lvl1pPr>
          </a:lstStyle>
          <a:p>
            <a:pPr>
              <a:defRPr/>
            </a:pPr>
            <a:endParaRPr lang="en-US" altLang="zh-TW"/>
          </a:p>
        </p:txBody>
      </p:sp>
      <p:sp>
        <p:nvSpPr>
          <p:cNvPr id="7" name="投影片編號版面配置區 6"/>
          <p:cNvSpPr>
            <a:spLocks noGrp="1"/>
          </p:cNvSpPr>
          <p:nvPr>
            <p:ph type="sldNum" sz="quarter" idx="5"/>
          </p:nvPr>
        </p:nvSpPr>
        <p:spPr bwMode="auto">
          <a:xfrm>
            <a:off x="3813175" y="9371013"/>
            <a:ext cx="2921000" cy="493712"/>
          </a:xfrm>
          <a:prstGeom prst="rect">
            <a:avLst/>
          </a:prstGeom>
          <a:noFill/>
          <a:ln w="9525">
            <a:noFill/>
            <a:miter lim="800000"/>
            <a:headEnd/>
            <a:tailEnd/>
          </a:ln>
        </p:spPr>
        <p:txBody>
          <a:bodyPr vert="horz" wrap="square" lIns="88615" tIns="44314" rIns="88615" bIns="44314" numCol="1" anchor="b" anchorCtr="0" compatLnSpc="1">
            <a:prstTxWarp prst="textNoShape">
              <a:avLst/>
            </a:prstTxWarp>
          </a:bodyPr>
          <a:lstStyle>
            <a:lvl1pPr algn="r" defTabSz="885825" eaLnBrk="1" hangingPunct="1">
              <a:defRPr kumimoji="0" sz="1200" b="0">
                <a:solidFill>
                  <a:schemeClr val="tx1"/>
                </a:solidFill>
                <a:latin typeface="Arial" panose="020B0604020202020204" pitchFamily="34" charset="0"/>
                <a:ea typeface="新細明體" panose="02020500000000000000" pitchFamily="18" charset="-120"/>
              </a:defRPr>
            </a:lvl1pPr>
          </a:lstStyle>
          <a:p>
            <a:pPr>
              <a:defRPr/>
            </a:pPr>
            <a:fld id="{F635BE7F-942C-4EC6-8A44-067C01AF75CA}" type="slidenum">
              <a:rPr lang="zh-TW" altLang="en-US"/>
              <a:pPr>
                <a:defRPr/>
              </a:pPr>
              <a:t>‹#›</a:t>
            </a:fld>
            <a:endParaRPr lang="en-US" altLang="zh-TW"/>
          </a:p>
        </p:txBody>
      </p:sp>
    </p:spTree>
    <p:extLst>
      <p:ext uri="{BB962C8B-B14F-4D97-AF65-F5344CB8AC3E}">
        <p14:creationId xmlns:p14="http://schemas.microsoft.com/office/powerpoint/2010/main" val="331838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mn-lt"/>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mn-lt"/>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mn-lt"/>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mn-lt"/>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73705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9580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5436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4691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215333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52874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14792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1" hangingPunct="0"/>
            <a:r>
              <a:rPr kumimoji="1" lang="en-US" altLang="zh-TW" sz="1200" kern="1200" dirty="0">
                <a:solidFill>
                  <a:schemeClr val="tx1"/>
                </a:solidFill>
                <a:effectLst/>
                <a:latin typeface="+mn-lt"/>
                <a:ea typeface="新細明體" charset="-120"/>
                <a:cs typeface="+mn-cs"/>
              </a:rPr>
              <a:t>113</a:t>
            </a:r>
            <a:r>
              <a:rPr kumimoji="1" lang="zh-TW" altLang="en-US" sz="1200" kern="1200" dirty="0">
                <a:solidFill>
                  <a:schemeClr val="tx1"/>
                </a:solidFill>
                <a:effectLst/>
                <a:latin typeface="+mn-lt"/>
                <a:ea typeface="新細明體" charset="-120"/>
                <a:cs typeface="+mn-cs"/>
              </a:rPr>
              <a:t>年預定申請時間（暫定受理</a:t>
            </a:r>
            <a:r>
              <a:rPr kumimoji="1" lang="en-US" altLang="zh-TW" sz="1200" kern="1200" dirty="0">
                <a:solidFill>
                  <a:schemeClr val="tx1"/>
                </a:solidFill>
                <a:effectLst/>
                <a:latin typeface="+mn-lt"/>
                <a:ea typeface="新細明體" charset="-120"/>
                <a:cs typeface="+mn-cs"/>
              </a:rPr>
              <a:t>83-93</a:t>
            </a:r>
            <a:r>
              <a:rPr kumimoji="1" lang="zh-TW" altLang="en-US" sz="1200" kern="1200" dirty="0">
                <a:solidFill>
                  <a:schemeClr val="tx1"/>
                </a:solidFill>
                <a:effectLst/>
                <a:latin typeface="+mn-lt"/>
                <a:ea typeface="新細明體" charset="-120"/>
                <a:cs typeface="+mn-cs"/>
              </a:rPr>
              <a:t>年次役男）</a:t>
            </a:r>
            <a:endParaRPr kumimoji="1" lang="en-US" altLang="zh-TW" sz="1200" kern="1200" dirty="0">
              <a:solidFill>
                <a:schemeClr val="tx1"/>
              </a:solidFill>
              <a:effectLst/>
              <a:latin typeface="+mn-lt"/>
              <a:ea typeface="新細明體" charset="-120"/>
              <a:cs typeface="+mn-cs"/>
            </a:endParaRPr>
          </a:p>
          <a:p>
            <a:pPr latinLnBrk="1" hangingPunct="0"/>
            <a:r>
              <a:rPr kumimoji="1" lang="zh-TW" altLang="zh-TW" sz="1200" kern="1200" dirty="0">
                <a:solidFill>
                  <a:schemeClr val="tx1"/>
                </a:solidFill>
                <a:effectLst/>
                <a:latin typeface="+mn-lt"/>
                <a:ea typeface="新細明體" charset="-120"/>
                <a:cs typeface="+mn-cs"/>
              </a:rPr>
              <a:t>優先入營：</a:t>
            </a:r>
            <a:r>
              <a:rPr kumimoji="1" lang="en-US" altLang="zh-TW" sz="1200" kern="1200" dirty="0">
                <a:solidFill>
                  <a:schemeClr val="tx1"/>
                </a:solidFill>
                <a:effectLst/>
                <a:latin typeface="+mn-lt"/>
                <a:ea typeface="新細明體" charset="-120"/>
                <a:cs typeface="+mn-cs"/>
              </a:rPr>
              <a:t>113.05.10-113.06.11</a:t>
            </a:r>
            <a:endParaRPr kumimoji="1" lang="zh-TW" altLang="zh-TW" sz="1200" kern="1200" dirty="0">
              <a:solidFill>
                <a:schemeClr val="tx1"/>
              </a:solidFill>
              <a:effectLst/>
              <a:latin typeface="+mn-lt"/>
              <a:ea typeface="新細明體" charset="-120"/>
              <a:cs typeface="+mn-cs"/>
            </a:endParaRPr>
          </a:p>
          <a:p>
            <a:pPr latinLnBrk="1" hangingPunct="0"/>
            <a:r>
              <a:rPr kumimoji="1" lang="zh-TW" altLang="zh-TW" sz="1200" kern="1200" dirty="0">
                <a:solidFill>
                  <a:schemeClr val="tx1"/>
                </a:solidFill>
                <a:effectLst/>
                <a:latin typeface="+mn-lt"/>
                <a:ea typeface="新細明體" charset="-120"/>
                <a:cs typeface="+mn-cs"/>
              </a:rPr>
              <a:t>延緩入營：</a:t>
            </a:r>
            <a:r>
              <a:rPr kumimoji="1" lang="en-US" altLang="zh-TW" sz="1200" kern="1200" dirty="0">
                <a:solidFill>
                  <a:schemeClr val="tx1"/>
                </a:solidFill>
                <a:effectLst/>
                <a:latin typeface="+mn-lt"/>
                <a:ea typeface="新細明體" charset="-120"/>
                <a:cs typeface="+mn-cs"/>
              </a:rPr>
              <a:t>113.07.01-113.12.31</a:t>
            </a:r>
            <a:endParaRPr kumimoji="1" lang="zh-TW" altLang="zh-TW" sz="1200" kern="1200" dirty="0">
              <a:solidFill>
                <a:schemeClr val="tx1"/>
              </a:solidFill>
              <a:effectLst/>
              <a:latin typeface="+mn-lt"/>
              <a:ea typeface="新細明體" charset="-120"/>
              <a:cs typeface="+mn-cs"/>
            </a:endParaRPr>
          </a:p>
          <a:p>
            <a:endParaRPr lang="zh-TW" altLang="en-US" dirty="0">
              <a:ea typeface="新細明體" panose="02020500000000000000" pitchFamily="18" charset="-120"/>
            </a:endParaRPr>
          </a:p>
        </p:txBody>
      </p:sp>
    </p:spTree>
    <p:extLst>
      <p:ext uri="{BB962C8B-B14F-4D97-AF65-F5344CB8AC3E}">
        <p14:creationId xmlns:p14="http://schemas.microsoft.com/office/powerpoint/2010/main" val="217544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kumimoji="1" lang="en-US" altLang="zh-TW" sz="1200" b="0" kern="1200" dirty="0">
                <a:solidFill>
                  <a:schemeClr val="tx1"/>
                </a:solidFill>
                <a:latin typeface="+mj-ea"/>
                <a:ea typeface="新細明體" charset="-120"/>
                <a:cs typeface="+mn-cs"/>
              </a:rPr>
              <a:t>1.</a:t>
            </a:r>
            <a:r>
              <a:rPr kumimoji="1" lang="zh-TW" altLang="en-US" sz="1200" b="0" kern="1200" dirty="0">
                <a:solidFill>
                  <a:schemeClr val="tx1"/>
                </a:solidFill>
                <a:latin typeface="+mj-ea"/>
                <a:ea typeface="新細明體" charset="-120"/>
                <a:cs typeface="+mn-cs"/>
              </a:rPr>
              <a:t> 未申請者，待「優先入營」役男徵集完畢後，即接續徵集</a:t>
            </a:r>
            <a:br>
              <a:rPr kumimoji="1" lang="en-US" altLang="zh-TW" sz="1200" b="0" kern="1200" dirty="0">
                <a:solidFill>
                  <a:schemeClr val="tx1"/>
                </a:solidFill>
                <a:latin typeface="+mj-ea"/>
                <a:ea typeface="新細明體" charset="-120"/>
                <a:cs typeface="+mn-cs"/>
              </a:rPr>
            </a:br>
            <a:r>
              <a:rPr kumimoji="1" lang="en-US" altLang="zh-TW" sz="1200" b="0" kern="1200" dirty="0">
                <a:solidFill>
                  <a:srgbClr val="FF0000"/>
                </a:solidFill>
                <a:latin typeface="+mj-ea"/>
                <a:ea typeface="新細明體" charset="-120"/>
                <a:cs typeface="+mn-cs"/>
              </a:rPr>
              <a:t>2.</a:t>
            </a:r>
            <a:r>
              <a:rPr kumimoji="1" lang="zh-TW" altLang="en-US" sz="1200" b="0" kern="1200" dirty="0">
                <a:solidFill>
                  <a:srgbClr val="FF0000"/>
                </a:solidFill>
                <a:latin typeface="+mj-ea"/>
                <a:ea typeface="新細明體" charset="-120"/>
                <a:cs typeface="+mn-cs"/>
              </a:rPr>
              <a:t> 已列入徵集對象者不得放棄</a:t>
            </a:r>
            <a:endParaRPr kumimoji="1" lang="en-US" altLang="zh-TW" sz="1200" b="0" kern="1200" dirty="0">
              <a:solidFill>
                <a:srgbClr val="FF0000"/>
              </a:solidFill>
              <a:latin typeface="+mj-ea"/>
              <a:ea typeface="新細明體"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TW" sz="1200" b="0" kern="1200" dirty="0">
                <a:solidFill>
                  <a:srgbClr val="FF0000"/>
                </a:solidFill>
                <a:latin typeface="+mj-ea"/>
                <a:ea typeface="新細明體" charset="-120"/>
                <a:cs typeface="+mn-cs"/>
              </a:rPr>
              <a:t>3.</a:t>
            </a:r>
            <a:r>
              <a:rPr kumimoji="1" lang="zh-TW" altLang="en-US" sz="1200" b="0" kern="1200" dirty="0">
                <a:solidFill>
                  <a:srgbClr val="FF0000"/>
                </a:solidFill>
                <a:latin typeface="+mj-ea"/>
                <a:ea typeface="新細明體" charset="-120"/>
                <a:cs typeface="+mn-cs"/>
              </a:rPr>
              <a:t> 完成放棄作業後，不得再申請優先</a:t>
            </a:r>
            <a:r>
              <a:rPr kumimoji="1" lang="en-US" altLang="zh-TW" sz="1200" b="0" kern="1200" dirty="0">
                <a:solidFill>
                  <a:srgbClr val="FF0000"/>
                </a:solidFill>
                <a:latin typeface="+mj-ea"/>
                <a:ea typeface="新細明體" charset="-120"/>
                <a:cs typeface="+mn-cs"/>
              </a:rPr>
              <a:t>/</a:t>
            </a:r>
            <a:r>
              <a:rPr kumimoji="1" lang="zh-TW" altLang="en-US" sz="1200" b="0" kern="1200" dirty="0">
                <a:solidFill>
                  <a:srgbClr val="FF0000"/>
                </a:solidFill>
                <a:latin typeface="+mj-ea"/>
                <a:ea typeface="新細明體" charset="-120"/>
                <a:cs typeface="+mn-cs"/>
              </a:rPr>
              <a:t>延緩入營</a:t>
            </a:r>
            <a:endParaRPr kumimoji="1" lang="zh-TW" altLang="en-US" sz="1200" b="1" kern="1200" dirty="0">
              <a:solidFill>
                <a:schemeClr val="tx1"/>
              </a:solidFill>
              <a:latin typeface="+mj-ea"/>
              <a:ea typeface="新細明體" charset="-120"/>
              <a:cs typeface="+mn-cs"/>
            </a:endParaRPr>
          </a:p>
          <a:p>
            <a:pPr>
              <a:lnSpc>
                <a:spcPct val="150000"/>
              </a:lnSpc>
              <a:spcBef>
                <a:spcPts val="0"/>
              </a:spcBef>
              <a:spcAft>
                <a:spcPts val="0"/>
              </a:spcAft>
            </a:pPr>
            <a:endParaRPr kumimoji="1" lang="zh-TW" altLang="en-US" sz="1200" kern="1200" dirty="0">
              <a:solidFill>
                <a:schemeClr val="tx1"/>
              </a:solidFill>
              <a:latin typeface="+mj-ea"/>
              <a:ea typeface="新細明體" charset="-120"/>
              <a:cs typeface="+mn-cs"/>
            </a:endParaRPr>
          </a:p>
          <a:p>
            <a:endParaRPr lang="zh-TW" altLang="en-US" dirty="0">
              <a:ea typeface="新細明體" panose="02020500000000000000" pitchFamily="18" charset="-120"/>
            </a:endParaRPr>
          </a:p>
        </p:txBody>
      </p:sp>
    </p:spTree>
    <p:extLst>
      <p:ext uri="{BB962C8B-B14F-4D97-AF65-F5344CB8AC3E}">
        <p14:creationId xmlns:p14="http://schemas.microsoft.com/office/powerpoint/2010/main" val="300050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63314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63314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2800854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835602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63314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rgbClr val="0070C0"/>
                </a:solidFill>
                <a:latin typeface="+mj-ea"/>
                <a:ea typeface="新細明體" charset="-120"/>
                <a:cs typeface="+mn-cs"/>
              </a:rPr>
              <a:t>戶役政管家</a:t>
            </a:r>
            <a:r>
              <a:rPr kumimoji="1" lang="en-US" altLang="zh-TW" sz="1200" kern="1200" dirty="0">
                <a:solidFill>
                  <a:srgbClr val="0070C0"/>
                </a:solidFill>
                <a:latin typeface="+mj-ea"/>
                <a:ea typeface="新細明體" charset="-120"/>
                <a:cs typeface="+mn-cs"/>
              </a:rPr>
              <a:t>APP</a:t>
            </a:r>
            <a:r>
              <a:rPr kumimoji="1" lang="zh-TW" altLang="en-US" sz="1200" kern="1200" dirty="0">
                <a:solidFill>
                  <a:srgbClr val="0070C0"/>
                </a:solidFill>
                <a:latin typeface="+mj-ea"/>
                <a:ea typeface="新細明體" charset="-120"/>
                <a:cs typeface="+mn-cs"/>
              </a:rPr>
              <a:t>於</a:t>
            </a:r>
            <a:r>
              <a:rPr kumimoji="1" lang="en-US" altLang="zh-TW" sz="1200" kern="1200" dirty="0">
                <a:solidFill>
                  <a:srgbClr val="0070C0"/>
                </a:solidFill>
                <a:latin typeface="+mj-ea"/>
                <a:ea typeface="新細明體" charset="-120"/>
                <a:cs typeface="+mn-cs"/>
              </a:rPr>
              <a:t>114</a:t>
            </a:r>
            <a:r>
              <a:rPr kumimoji="1" lang="zh-TW" altLang="en-US" sz="1200" kern="1200" dirty="0">
                <a:solidFill>
                  <a:srgbClr val="0070C0"/>
                </a:solidFill>
                <a:latin typeface="+mj-ea"/>
                <a:ea typeface="新細明體" charset="-120"/>
                <a:cs typeface="+mn-cs"/>
              </a:rPr>
              <a:t>年</a:t>
            </a:r>
            <a:r>
              <a:rPr kumimoji="1" lang="en-US" altLang="zh-TW" sz="1200" kern="1200" dirty="0">
                <a:solidFill>
                  <a:srgbClr val="0070C0"/>
                </a:solidFill>
                <a:latin typeface="+mj-ea"/>
                <a:ea typeface="新細明體" charset="-120"/>
                <a:cs typeface="+mn-cs"/>
              </a:rPr>
              <a:t>1</a:t>
            </a:r>
            <a:r>
              <a:rPr kumimoji="1" lang="zh-TW" altLang="en-US" sz="1200" kern="1200" dirty="0">
                <a:solidFill>
                  <a:srgbClr val="0070C0"/>
                </a:solidFill>
                <a:latin typeface="+mj-ea"/>
                <a:ea typeface="新細明體" charset="-120"/>
                <a:cs typeface="+mn-cs"/>
              </a:rPr>
              <a:t>月</a:t>
            </a:r>
            <a:r>
              <a:rPr kumimoji="1" lang="en-US" altLang="zh-TW" sz="1200" kern="1200" dirty="0">
                <a:solidFill>
                  <a:srgbClr val="0070C0"/>
                </a:solidFill>
                <a:latin typeface="+mj-ea"/>
                <a:ea typeface="新細明體" charset="-120"/>
                <a:cs typeface="+mn-cs"/>
              </a:rPr>
              <a:t>1</a:t>
            </a:r>
            <a:r>
              <a:rPr kumimoji="1" lang="zh-TW" altLang="en-US" sz="1200" kern="1200" dirty="0">
                <a:solidFill>
                  <a:srgbClr val="0070C0"/>
                </a:solidFill>
                <a:latin typeface="+mj-ea"/>
                <a:ea typeface="新細明體" charset="-120"/>
                <a:cs typeface="+mn-cs"/>
              </a:rPr>
              <a:t>日起停止服務</a:t>
            </a:r>
            <a:endParaRPr kumimoji="1" lang="en-US" altLang="zh-TW" sz="1200" kern="1200" dirty="0">
              <a:solidFill>
                <a:srgbClr val="0070C0"/>
              </a:solidFill>
              <a:latin typeface="+mj-ea"/>
              <a:ea typeface="新細明體" charset="-120"/>
              <a:cs typeface="+mn-cs"/>
            </a:endParaRPr>
          </a:p>
        </p:txBody>
      </p:sp>
    </p:spTree>
    <p:extLst>
      <p:ext uri="{BB962C8B-B14F-4D97-AF65-F5344CB8AC3E}">
        <p14:creationId xmlns:p14="http://schemas.microsoft.com/office/powerpoint/2010/main" val="425102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00985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261425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2841309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070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修</a:t>
            </a:r>
          </a:p>
        </p:txBody>
      </p:sp>
    </p:spTree>
    <p:extLst>
      <p:ext uri="{BB962C8B-B14F-4D97-AF65-F5344CB8AC3E}">
        <p14:creationId xmlns:p14="http://schemas.microsoft.com/office/powerpoint/2010/main" val="1710549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修</a:t>
            </a:r>
          </a:p>
        </p:txBody>
      </p:sp>
    </p:spTree>
    <p:extLst>
      <p:ext uri="{BB962C8B-B14F-4D97-AF65-F5344CB8AC3E}">
        <p14:creationId xmlns:p14="http://schemas.microsoft.com/office/powerpoint/2010/main" val="1189731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修</a:t>
            </a:r>
          </a:p>
        </p:txBody>
      </p:sp>
    </p:spTree>
    <p:extLst>
      <p:ext uri="{BB962C8B-B14F-4D97-AF65-F5344CB8AC3E}">
        <p14:creationId xmlns:p14="http://schemas.microsoft.com/office/powerpoint/2010/main" val="274718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1248226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86396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17018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修</a:t>
            </a:r>
          </a:p>
        </p:txBody>
      </p:sp>
    </p:spTree>
    <p:extLst>
      <p:ext uri="{BB962C8B-B14F-4D97-AF65-F5344CB8AC3E}">
        <p14:creationId xmlns:p14="http://schemas.microsoft.com/office/powerpoint/2010/main" val="3337154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7684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4081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51450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68146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70073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07747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影像版面配置區 1"/>
          <p:cNvSpPr>
            <a:spLocks noGrp="1" noRot="1" noChangeAspect="1" noTextEdit="1"/>
          </p:cNvSpPr>
          <p:nvPr>
            <p:ph type="sldImg"/>
          </p:nvPr>
        </p:nvSpPr>
        <p:spPr bwMode="auto">
          <a:xfrm>
            <a:off x="1147763" y="1231900"/>
            <a:ext cx="4441825" cy="3332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a:xfrm>
            <a:off x="674688" y="4749800"/>
            <a:ext cx="5387975" cy="388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1" rIns="90763" bIns="45381"/>
          <a:lstStyle/>
          <a:p>
            <a:pPr eaLnBrk="1" hangingPunct="1">
              <a:spcBef>
                <a:spcPct val="0"/>
              </a:spcBef>
            </a:pPr>
            <a:endParaRPr lang="zh-TW" altLang="en-US">
              <a:ea typeface="新細明體" panose="02020500000000000000" pitchFamily="18" charset="-120"/>
            </a:endParaRPr>
          </a:p>
        </p:txBody>
      </p:sp>
      <p:sp>
        <p:nvSpPr>
          <p:cNvPr id="61444" name="投影片編號版面配置區 3"/>
          <p:cNvSpPr txBox="1">
            <a:spLocks noGrp="1"/>
          </p:cNvSpPr>
          <p:nvPr/>
        </p:nvSpPr>
        <p:spPr bwMode="auto">
          <a:xfrm>
            <a:off x="3814763" y="9371013"/>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1" rIns="90763" bIns="45381" anchor="b"/>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7AB5201A-8869-4999-A513-17110233BB9C}" type="slidenum">
              <a:rPr lang="en-US" altLang="zh-TW" b="0">
                <a:solidFill>
                  <a:srgbClr val="000000"/>
                </a:solidFill>
              </a:rPr>
              <a:pPr algn="r" eaLnBrk="1" hangingPunct="1">
                <a:spcBef>
                  <a:spcPct val="0"/>
                </a:spcBef>
              </a:pPr>
              <a:t>39</a:t>
            </a:fld>
            <a:endParaRPr lang="en-US" altLang="zh-TW" b="0">
              <a:solidFill>
                <a:srgbClr val="000000"/>
              </a:solidFill>
            </a:endParaRPr>
          </a:p>
        </p:txBody>
      </p:sp>
    </p:spTree>
    <p:extLst>
      <p:ext uri="{BB962C8B-B14F-4D97-AF65-F5344CB8AC3E}">
        <p14:creationId xmlns:p14="http://schemas.microsoft.com/office/powerpoint/2010/main" val="245228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ea typeface="新細明體" panose="02020500000000000000" pitchFamily="18" charset="-120"/>
              </a:rPr>
              <a:t>兵籍調查辦理時間為役男役齡達</a:t>
            </a:r>
            <a:r>
              <a:rPr lang="en-US" altLang="zh-TW" dirty="0">
                <a:ea typeface="新細明體" panose="02020500000000000000" pitchFamily="18" charset="-120"/>
              </a:rPr>
              <a:t>18</a:t>
            </a:r>
            <a:r>
              <a:rPr lang="zh-TW" altLang="en-US" dirty="0">
                <a:ea typeface="新細明體" panose="02020500000000000000" pitchFamily="18" charset="-120"/>
              </a:rPr>
              <a:t>歲的那一年</a:t>
            </a:r>
            <a:r>
              <a:rPr lang="en-US" altLang="zh-TW" dirty="0">
                <a:ea typeface="新細明體" panose="02020500000000000000" pitchFamily="18" charset="-120"/>
              </a:rPr>
              <a:t>10</a:t>
            </a:r>
            <a:r>
              <a:rPr lang="zh-TW" altLang="en-US" dirty="0">
                <a:ea typeface="新細明體" panose="02020500000000000000" pitchFamily="18" charset="-120"/>
              </a:rPr>
              <a:t>月至</a:t>
            </a:r>
            <a:r>
              <a:rPr lang="en-US" altLang="zh-TW" dirty="0">
                <a:ea typeface="新細明體" panose="02020500000000000000" pitchFamily="18" charset="-120"/>
              </a:rPr>
              <a:t>11</a:t>
            </a:r>
            <a:r>
              <a:rPr lang="zh-TW" altLang="en-US" dirty="0">
                <a:ea typeface="新細明體" panose="02020500000000000000" pitchFamily="18" charset="-120"/>
              </a:rPr>
              <a:t>月</a:t>
            </a:r>
          </a:p>
        </p:txBody>
      </p:sp>
    </p:spTree>
    <p:extLst>
      <p:ext uri="{BB962C8B-B14F-4D97-AF65-F5344CB8AC3E}">
        <p14:creationId xmlns:p14="http://schemas.microsoft.com/office/powerpoint/2010/main" val="69113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ea typeface="新細明體" panose="02020500000000000000" pitchFamily="18" charset="-120"/>
            </a:endParaRPr>
          </a:p>
        </p:txBody>
      </p:sp>
    </p:spTree>
    <p:extLst>
      <p:ext uri="{BB962C8B-B14F-4D97-AF65-F5344CB8AC3E}">
        <p14:creationId xmlns:p14="http://schemas.microsoft.com/office/powerpoint/2010/main" val="235834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74060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87805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63753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83497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5" name="矩形 2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6" name="矩形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7" name="矩形 2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11" name="直線接點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12" name="矩形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8" name="標題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zh-TW" altLang="en-US"/>
              <a:t>按一下以編輯母片標題樣式</a:t>
            </a:r>
            <a:endParaRPr lang="en-US"/>
          </a:p>
        </p:txBody>
      </p:sp>
      <p:sp>
        <p:nvSpPr>
          <p:cNvPr id="15" name="日期版面配置區 27"/>
          <p:cNvSpPr>
            <a:spLocks noGrp="1"/>
          </p:cNvSpPr>
          <p:nvPr>
            <p:ph type="dt" sz="half" idx="10"/>
          </p:nvPr>
        </p:nvSpPr>
        <p:spPr/>
        <p:txBody>
          <a:bodyPr/>
          <a:lstStyle>
            <a:lvl1pPr>
              <a:defRPr/>
            </a:lvl1pPr>
          </a:lstStyle>
          <a:p>
            <a:pPr>
              <a:defRPr/>
            </a:pPr>
            <a:fld id="{825C9939-CC4E-4AC5-854D-17E0CBC2B83E}" type="datetime4">
              <a:rPr lang="en-US" altLang="zh-TW" smtClean="0"/>
              <a:t>October 2, 2025</a:t>
            </a:fld>
            <a:endParaRPr lang="en-US"/>
          </a:p>
        </p:txBody>
      </p:sp>
      <p:sp>
        <p:nvSpPr>
          <p:cNvPr id="16" name="頁尾版面配置區 16"/>
          <p:cNvSpPr>
            <a:spLocks noGrp="1"/>
          </p:cNvSpPr>
          <p:nvPr>
            <p:ph type="ftr" sz="quarter" idx="11"/>
          </p:nvPr>
        </p:nvSpPr>
        <p:spPr/>
        <p:txBody>
          <a:bodyPr/>
          <a:lstStyle>
            <a:lvl1pPr>
              <a:defRPr/>
            </a:lvl1pPr>
          </a:lstStyle>
          <a:p>
            <a:pPr>
              <a:defRPr/>
            </a:pPr>
            <a:endParaRPr lang="en-US"/>
          </a:p>
        </p:txBody>
      </p:sp>
      <p:sp>
        <p:nvSpPr>
          <p:cNvPr id="17" name="投影片編號版面配置區 28"/>
          <p:cNvSpPr>
            <a:spLocks noGrp="1"/>
          </p:cNvSpPr>
          <p:nvPr>
            <p:ph type="sldNum" sz="quarter" idx="12"/>
          </p:nvPr>
        </p:nvSpPr>
        <p:spPr>
          <a:xfrm>
            <a:off x="4343400" y="2198688"/>
            <a:ext cx="457200" cy="441325"/>
          </a:xfrm>
        </p:spPr>
        <p:txBody>
          <a:bodyPr/>
          <a:lstStyle>
            <a:lvl1pPr>
              <a:defRPr/>
            </a:lvl1pPr>
          </a:lstStyle>
          <a:p>
            <a:pPr>
              <a:defRPr/>
            </a:pPr>
            <a:fld id="{3C2F587A-599D-48B1-AACF-7C8DFBDC905F}" type="slidenum">
              <a:rPr lang="en-US" altLang="zh-TW"/>
              <a:pPr>
                <a:defRPr/>
              </a:pPr>
              <a:t>‹#›</a:t>
            </a:fld>
            <a:endParaRPr lang="en-US" altLang="zh-TW"/>
          </a:p>
        </p:txBody>
      </p:sp>
    </p:spTree>
    <p:extLst>
      <p:ext uri="{BB962C8B-B14F-4D97-AF65-F5344CB8AC3E}">
        <p14:creationId xmlns:p14="http://schemas.microsoft.com/office/powerpoint/2010/main" val="20099941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solidFill>
          <a:schemeClr val="bg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530E69B-82B3-4434-8D41-68C75ACF9556}" type="datetime4">
              <a:rPr lang="en-US" altLang="zh-TW" smtClean="0"/>
              <a:t>October 2, 2025</a:t>
            </a:fld>
            <a:endParaRPr lang="en-US" dirty="0"/>
          </a:p>
        </p:txBody>
      </p:sp>
      <p:sp>
        <p:nvSpPr>
          <p:cNvPr id="5" name="頁尾版面配置區 4"/>
          <p:cNvSpPr>
            <a:spLocks noGrp="1"/>
          </p:cNvSpPr>
          <p:nvPr>
            <p:ph type="ftr" sz="quarter" idx="11"/>
          </p:nvPr>
        </p:nvSpPr>
        <p:spPr/>
        <p:txBody>
          <a:bodyPr/>
          <a:lstStyle>
            <a:lvl1pPr>
              <a:defRPr/>
            </a:lvl1pPr>
          </a:lstStyle>
          <a:p>
            <a:pPr>
              <a:defRPr/>
            </a:pPr>
            <a:endParaRPr lang="en-US"/>
          </a:p>
        </p:txBody>
      </p:sp>
      <p:sp>
        <p:nvSpPr>
          <p:cNvPr id="6" name="投影片編號版面配置區 5"/>
          <p:cNvSpPr>
            <a:spLocks noGrp="1"/>
          </p:cNvSpPr>
          <p:nvPr>
            <p:ph type="sldNum" sz="quarter" idx="12"/>
          </p:nvPr>
        </p:nvSpPr>
        <p:spPr/>
        <p:txBody>
          <a:bodyPr/>
          <a:lstStyle>
            <a:lvl1pPr>
              <a:defRPr/>
            </a:lvl1pPr>
          </a:lstStyle>
          <a:p>
            <a:pPr>
              <a:defRPr/>
            </a:pPr>
            <a:fld id="{56025BD8-653F-4D1D-9205-29A66C4C89EE}" type="slidenum">
              <a:rPr lang="en-US" altLang="zh-TW"/>
              <a:pPr>
                <a:defRPr/>
              </a:pPr>
              <a:t>‹#›</a:t>
            </a:fld>
            <a:endParaRPr lang="en-US" altLang="zh-TW"/>
          </a:p>
        </p:txBody>
      </p:sp>
    </p:spTree>
    <p:extLst>
      <p:ext uri="{BB962C8B-B14F-4D97-AF65-F5344CB8AC3E}">
        <p14:creationId xmlns:p14="http://schemas.microsoft.com/office/powerpoint/2010/main" val="9267456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Pr>
        <a:solidFill>
          <a:schemeClr val="bg2"/>
        </a:solidFill>
        <a:effectLst/>
      </p:bgPr>
    </p:bg>
    <p:spTree>
      <p:nvGrpSpPr>
        <p:cNvPr id="1" name=""/>
        <p:cNvGrpSpPr/>
        <p:nvPr/>
      </p:nvGrpSpPr>
      <p:grpSpPr>
        <a:xfrm>
          <a:off x="0" y="0"/>
          <a:ext cx="0" cy="0"/>
          <a:chOff x="0" y="0"/>
          <a:chExt cx="0" cy="0"/>
        </a:xfrm>
      </p:grpSpPr>
      <p:sp>
        <p:nvSpPr>
          <p:cNvPr id="4" name="矩形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5" name="矩形 23"/>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6" name="矩形 24"/>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7" name="矩形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8" name="矩形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9" name="矩形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0" name="直線接點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11" name="橢圓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橢圓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 name="直排標題 1"/>
          <p:cNvSpPr>
            <a:spLocks noGrp="1"/>
          </p:cNvSpPr>
          <p:nvPr>
            <p:ph type="title" orient="vert"/>
          </p:nvPr>
        </p:nvSpPr>
        <p:spPr>
          <a:xfrm>
            <a:off x="7391400" y="304801"/>
            <a:ext cx="1447800" cy="5851525"/>
          </a:xfrm>
        </p:spPr>
        <p:txBody>
          <a:bodyPr vert="eaVert"/>
          <a:lstStyle/>
          <a:p>
            <a:r>
              <a:rPr lang="zh-TW" altLang="en-US"/>
              <a:t>按一下以編輯母片標題樣式</a:t>
            </a:r>
            <a:endParaRPr lang="en-US"/>
          </a:p>
        </p:txBody>
      </p:sp>
      <p:sp>
        <p:nvSpPr>
          <p:cNvPr id="13" name="投影片編號版面配置區 5"/>
          <p:cNvSpPr>
            <a:spLocks noGrp="1"/>
          </p:cNvSpPr>
          <p:nvPr>
            <p:ph type="sldNum" sz="quarter" idx="10"/>
          </p:nvPr>
        </p:nvSpPr>
        <p:spPr>
          <a:xfrm>
            <a:off x="6915150" y="3009900"/>
            <a:ext cx="457200" cy="441325"/>
          </a:xfrm>
        </p:spPr>
        <p:txBody>
          <a:bodyPr/>
          <a:lstStyle>
            <a:lvl1pPr>
              <a:defRPr/>
            </a:lvl1pPr>
          </a:lstStyle>
          <a:p>
            <a:pPr>
              <a:defRPr/>
            </a:pPr>
            <a:fld id="{B9D81618-F3AC-4C1F-9118-0D03B88AE44C}" type="slidenum">
              <a:rPr lang="en-US" altLang="zh-TW"/>
              <a:pPr>
                <a:defRPr/>
              </a:pPr>
              <a:t>‹#›</a:t>
            </a:fld>
            <a:endParaRPr lang="en-US" altLang="zh-TW"/>
          </a:p>
        </p:txBody>
      </p:sp>
      <p:sp>
        <p:nvSpPr>
          <p:cNvPr id="14" name="日期版面配置區 3"/>
          <p:cNvSpPr>
            <a:spLocks noGrp="1"/>
          </p:cNvSpPr>
          <p:nvPr>
            <p:ph type="dt" sz="half" idx="11"/>
          </p:nvPr>
        </p:nvSpPr>
        <p:spPr/>
        <p:txBody>
          <a:bodyPr/>
          <a:lstStyle>
            <a:lvl1pPr>
              <a:defRPr/>
            </a:lvl1pPr>
          </a:lstStyle>
          <a:p>
            <a:pPr>
              <a:defRPr/>
            </a:pPr>
            <a:fld id="{523C9532-DB7E-4725-BDD2-1C6EFF4489C8}" type="datetime4">
              <a:rPr lang="en-US" altLang="zh-TW" smtClean="0"/>
              <a:t>October 2, 2025</a:t>
            </a:fld>
            <a:endParaRPr lang="en-US"/>
          </a:p>
        </p:txBody>
      </p:sp>
      <p:sp>
        <p:nvSpPr>
          <p:cNvPr id="15" name="頁尾版面配置區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242266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lang="zh-TW" altLang="en-US"/>
              <a:t>按一下以編輯母片標題樣式</a:t>
            </a:r>
            <a:endParaRPr lang="en-US"/>
          </a:p>
        </p:txBody>
      </p:sp>
      <p:sp>
        <p:nvSpPr>
          <p:cNvPr id="8" name="內容版面配置區 7"/>
          <p:cNvSpPr>
            <a:spLocks noGrp="1"/>
          </p:cNvSpPr>
          <p:nvPr>
            <p:ph sz="quarter" idx="1"/>
          </p:nvPr>
        </p:nvSpPr>
        <p:spPr>
          <a:xfrm>
            <a:off x="301752" y="1527048"/>
            <a:ext cx="850392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B0443B4D-D58C-4EA4-A148-5E93AABE046E}" type="datetime4">
              <a:rPr lang="en-US" altLang="zh-TW" smtClean="0"/>
              <a:t>October 2, 2025</a:t>
            </a:fld>
            <a:endParaRPr lang="en-US" dirty="0"/>
          </a:p>
        </p:txBody>
      </p:sp>
      <p:sp>
        <p:nvSpPr>
          <p:cNvPr id="5" name="頁尾版面配置區 4"/>
          <p:cNvSpPr>
            <a:spLocks noGrp="1"/>
          </p:cNvSpPr>
          <p:nvPr>
            <p:ph type="ftr" sz="quarter" idx="11"/>
          </p:nvPr>
        </p:nvSpPr>
        <p:spPr/>
        <p:txBody>
          <a:bodyPr/>
          <a:lstStyle>
            <a:lvl1pPr>
              <a:defRPr/>
            </a:lvl1pPr>
          </a:lstStyle>
          <a:p>
            <a:pPr>
              <a:defRPr/>
            </a:pPr>
            <a:endParaRPr lang="en-US"/>
          </a:p>
        </p:txBody>
      </p:sp>
      <p:sp>
        <p:nvSpPr>
          <p:cNvPr id="6" name="投影片編號版面配置區 5"/>
          <p:cNvSpPr>
            <a:spLocks noGrp="1"/>
          </p:cNvSpPr>
          <p:nvPr>
            <p:ph type="sldNum" sz="quarter" idx="12"/>
          </p:nvPr>
        </p:nvSpPr>
        <p:spPr>
          <a:xfrm>
            <a:off x="4362450" y="1027113"/>
            <a:ext cx="457200" cy="441325"/>
          </a:xfrm>
        </p:spPr>
        <p:txBody>
          <a:bodyPr/>
          <a:lstStyle>
            <a:lvl1pPr>
              <a:defRPr/>
            </a:lvl1pPr>
          </a:lstStyle>
          <a:p>
            <a:pPr>
              <a:defRPr/>
            </a:pPr>
            <a:fld id="{808F0706-44FB-4CC6-9545-A6E3C81EDD75}" type="slidenum">
              <a:rPr lang="en-US" altLang="zh-TW"/>
              <a:pPr>
                <a:defRPr/>
              </a:pPr>
              <a:t>‹#›</a:t>
            </a:fld>
            <a:endParaRPr lang="en-US" altLang="zh-TW"/>
          </a:p>
        </p:txBody>
      </p:sp>
    </p:spTree>
    <p:extLst>
      <p:ext uri="{BB962C8B-B14F-4D97-AF65-F5344CB8AC3E}">
        <p14:creationId xmlns:p14="http://schemas.microsoft.com/office/powerpoint/2010/main" val="14515724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5" name="矩形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6" name="矩形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7" name="矩形 25"/>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8" name="矩形 26"/>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9" name="矩形 27"/>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2" name="直線接點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文字版面配置區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2" name="標題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zh-TW" altLang="en-US"/>
              <a:t>按一下以編輯母片標題樣式</a:t>
            </a:r>
            <a:endParaRPr lang="en-US"/>
          </a:p>
        </p:txBody>
      </p:sp>
      <p:sp>
        <p:nvSpPr>
          <p:cNvPr id="15" name="頁尾版面配置區 4"/>
          <p:cNvSpPr>
            <a:spLocks noGrp="1"/>
          </p:cNvSpPr>
          <p:nvPr>
            <p:ph type="ftr" sz="quarter" idx="10"/>
          </p:nvPr>
        </p:nvSpPr>
        <p:spPr/>
        <p:txBody>
          <a:bodyPr/>
          <a:lstStyle>
            <a:lvl1pPr>
              <a:defRPr/>
            </a:lvl1pPr>
          </a:lstStyle>
          <a:p>
            <a:pPr>
              <a:defRPr/>
            </a:pPr>
            <a:endParaRPr lang="en-US"/>
          </a:p>
        </p:txBody>
      </p:sp>
      <p:sp>
        <p:nvSpPr>
          <p:cNvPr id="16" name="日期版面配置區 3"/>
          <p:cNvSpPr>
            <a:spLocks noGrp="1"/>
          </p:cNvSpPr>
          <p:nvPr>
            <p:ph type="dt" sz="half" idx="11"/>
          </p:nvPr>
        </p:nvSpPr>
        <p:spPr/>
        <p:txBody>
          <a:bodyPr/>
          <a:lstStyle>
            <a:lvl1pPr>
              <a:defRPr/>
            </a:lvl1pPr>
          </a:lstStyle>
          <a:p>
            <a:pPr>
              <a:defRPr/>
            </a:pPr>
            <a:fld id="{83654F08-002D-45C7-A201-4D911F8173E6}" type="datetime4">
              <a:rPr lang="en-US" altLang="zh-TW" smtClean="0"/>
              <a:t>October 2, 2025</a:t>
            </a:fld>
            <a:endParaRPr lang="en-US"/>
          </a:p>
        </p:txBody>
      </p:sp>
      <p:sp>
        <p:nvSpPr>
          <p:cNvPr id="17" name="投影片編號版面配置區 5"/>
          <p:cNvSpPr>
            <a:spLocks noGrp="1"/>
          </p:cNvSpPr>
          <p:nvPr>
            <p:ph type="sldNum" sz="quarter" idx="12"/>
          </p:nvPr>
        </p:nvSpPr>
        <p:spPr>
          <a:xfrm>
            <a:off x="4343400" y="2198688"/>
            <a:ext cx="457200" cy="441325"/>
          </a:xfrm>
        </p:spPr>
        <p:txBody>
          <a:bodyPr/>
          <a:lstStyle>
            <a:lvl1pPr>
              <a:defRPr/>
            </a:lvl1pPr>
          </a:lstStyle>
          <a:p>
            <a:pPr>
              <a:defRPr/>
            </a:pPr>
            <a:fld id="{C572BF61-9655-4A71-B0E1-740E82E306FB}" type="slidenum">
              <a:rPr lang="en-US" altLang="zh-TW"/>
              <a:pPr>
                <a:defRPr/>
              </a:pPr>
              <a:t>‹#›</a:t>
            </a:fld>
            <a:endParaRPr lang="en-US" altLang="zh-TW"/>
          </a:p>
        </p:txBody>
      </p:sp>
    </p:spTree>
    <p:extLst>
      <p:ext uri="{BB962C8B-B14F-4D97-AF65-F5344CB8AC3E}">
        <p14:creationId xmlns:p14="http://schemas.microsoft.com/office/powerpoint/2010/main" val="9067381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2"/>
        </a:solidFill>
        <a:effectLst/>
      </p:bgPr>
    </p:bg>
    <p:spTree>
      <p:nvGrpSpPr>
        <p:cNvPr id="1" name=""/>
        <p:cNvGrpSpPr/>
        <p:nvPr/>
      </p:nvGrpSpPr>
      <p:grpSpPr>
        <a:xfrm>
          <a:off x="0" y="0"/>
          <a:ext cx="0" cy="0"/>
          <a:chOff x="0" y="0"/>
          <a:chExt cx="0" cy="0"/>
        </a:xfrm>
      </p:grpSpPr>
      <p:sp>
        <p:nvSpPr>
          <p:cNvPr id="5" name="直線接點 20"/>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標題 1"/>
          <p:cNvSpPr>
            <a:spLocks noGrp="1"/>
          </p:cNvSpPr>
          <p:nvPr>
            <p:ph type="title"/>
          </p:nvPr>
        </p:nvSpPr>
        <p:spPr>
          <a:xfrm>
            <a:off x="301752" y="228600"/>
            <a:ext cx="8534400" cy="758952"/>
          </a:xfrm>
        </p:spPr>
        <p:txBody>
          <a:bodyPr/>
          <a:lstStyle/>
          <a:p>
            <a:r>
              <a:rPr lang="zh-TW" altLang="en-US"/>
              <a:t>按一下以編輯母片標題樣式</a:t>
            </a:r>
            <a:endParaRPr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4"/>
          <p:cNvSpPr>
            <a:spLocks noGrp="1"/>
          </p:cNvSpPr>
          <p:nvPr>
            <p:ph type="dt" sz="half" idx="10"/>
          </p:nvPr>
        </p:nvSpPr>
        <p:spPr>
          <a:xfrm>
            <a:off x="5791200" y="6410325"/>
            <a:ext cx="3044825" cy="365125"/>
          </a:xfrm>
        </p:spPr>
        <p:txBody>
          <a:bodyPr/>
          <a:lstStyle>
            <a:lvl1pPr>
              <a:defRPr/>
            </a:lvl1pPr>
          </a:lstStyle>
          <a:p>
            <a:pPr>
              <a:defRPr/>
            </a:pPr>
            <a:fld id="{94A98257-A656-42CA-B6D2-2808F8D5277A}" type="datetime4">
              <a:rPr lang="en-US" altLang="zh-TW" smtClean="0"/>
              <a:t>October 2, 2025</a:t>
            </a:fld>
            <a:endParaRPr lang="en-US" dirty="0"/>
          </a:p>
        </p:txBody>
      </p:sp>
      <p:sp>
        <p:nvSpPr>
          <p:cNvPr id="7" name="頁尾版面配置區 5"/>
          <p:cNvSpPr>
            <a:spLocks noGrp="1"/>
          </p:cNvSpPr>
          <p:nvPr>
            <p:ph type="ftr" sz="quarter" idx="11"/>
          </p:nvPr>
        </p:nvSpPr>
        <p:spPr/>
        <p:txBody>
          <a:bodyPr/>
          <a:lstStyle>
            <a:lvl1pPr>
              <a:defRPr/>
            </a:lvl1pPr>
          </a:lstStyle>
          <a:p>
            <a:pPr>
              <a:defRPr/>
            </a:pPr>
            <a:endParaRPr lang="en-US"/>
          </a:p>
        </p:txBody>
      </p:sp>
      <p:sp>
        <p:nvSpPr>
          <p:cNvPr id="8" name="投影片編號版面配置區 6"/>
          <p:cNvSpPr>
            <a:spLocks noGrp="1"/>
          </p:cNvSpPr>
          <p:nvPr>
            <p:ph type="sldNum" sz="quarter" idx="12"/>
          </p:nvPr>
        </p:nvSpPr>
        <p:spPr/>
        <p:txBody>
          <a:bodyPr/>
          <a:lstStyle>
            <a:lvl1pPr>
              <a:defRPr/>
            </a:lvl1pPr>
          </a:lstStyle>
          <a:p>
            <a:pPr>
              <a:defRPr/>
            </a:pPr>
            <a:fld id="{B47D3216-E6E3-4932-8617-2549F45BDDF8}" type="slidenum">
              <a:rPr lang="en-US" altLang="zh-TW"/>
              <a:pPr>
                <a:defRPr/>
              </a:pPr>
              <a:t>‹#›</a:t>
            </a:fld>
            <a:endParaRPr lang="en-US" altLang="zh-TW"/>
          </a:p>
        </p:txBody>
      </p:sp>
    </p:spTree>
    <p:extLst>
      <p:ext uri="{BB962C8B-B14F-4D97-AF65-F5344CB8AC3E}">
        <p14:creationId xmlns:p14="http://schemas.microsoft.com/office/powerpoint/2010/main" val="24398221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Pr>
        <a:solidFill>
          <a:schemeClr val="bg2"/>
        </a:solidFill>
        <a:effectLst/>
      </p:bgPr>
    </p:bg>
    <p:spTree>
      <p:nvGrpSpPr>
        <p:cNvPr id="1" name=""/>
        <p:cNvGrpSpPr/>
        <p:nvPr/>
      </p:nvGrpSpPr>
      <p:grpSpPr>
        <a:xfrm>
          <a:off x="0" y="0"/>
          <a:ext cx="0" cy="0"/>
          <a:chOff x="0" y="0"/>
          <a:chExt cx="0" cy="0"/>
        </a:xfrm>
      </p:grpSpPr>
      <p:sp>
        <p:nvSpPr>
          <p:cNvPr id="7" name="直線接點 20"/>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矩形 23"/>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9" name="矩形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 name="矩形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1" name="矩形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2" name="矩形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矩形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14" name="直線接點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15" name="矩形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6" name="橢圓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7" name="橢圓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24" name="內容版面配置區 23"/>
          <p:cNvSpPr>
            <a:spLocks noGrp="1"/>
          </p:cNvSpPr>
          <p:nvPr>
            <p:ph sz="quarter" idx="2"/>
          </p:nvPr>
        </p:nvSpPr>
        <p:spPr>
          <a:xfrm>
            <a:off x="301752" y="2471383"/>
            <a:ext cx="4041648" cy="38184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6" name="內容版面配置區 25"/>
          <p:cNvSpPr>
            <a:spLocks noGrp="1"/>
          </p:cNvSpPr>
          <p:nvPr>
            <p:ph sz="quarter" idx="4"/>
          </p:nvPr>
        </p:nvSpPr>
        <p:spPr>
          <a:xfrm>
            <a:off x="4800600" y="2471383"/>
            <a:ext cx="4038600" cy="382219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3" name="標題 22"/>
          <p:cNvSpPr>
            <a:spLocks noGrp="1"/>
          </p:cNvSpPr>
          <p:nvPr>
            <p:ph type="title"/>
          </p:nvPr>
        </p:nvSpPr>
        <p:spPr/>
        <p:txBody>
          <a:bodyPr rtlCol="0"/>
          <a:lstStyle/>
          <a:p>
            <a:r>
              <a:rPr lang="zh-TW" altLang="en-US"/>
              <a:t>按一下以編輯母片標題樣式</a:t>
            </a:r>
            <a:endParaRPr lang="en-US"/>
          </a:p>
        </p:txBody>
      </p:sp>
      <p:sp>
        <p:nvSpPr>
          <p:cNvPr id="18" name="日期版面配置區 6"/>
          <p:cNvSpPr>
            <a:spLocks noGrp="1"/>
          </p:cNvSpPr>
          <p:nvPr>
            <p:ph type="dt" sz="half" idx="10"/>
          </p:nvPr>
        </p:nvSpPr>
        <p:spPr/>
        <p:txBody>
          <a:bodyPr/>
          <a:lstStyle>
            <a:lvl1pPr>
              <a:defRPr/>
            </a:lvl1pPr>
          </a:lstStyle>
          <a:p>
            <a:pPr>
              <a:defRPr/>
            </a:pPr>
            <a:fld id="{C2C1C0AB-2A0C-4A83-9C5E-0DEEA5F459F0}" type="datetime4">
              <a:rPr lang="en-US" altLang="zh-TW" smtClean="0"/>
              <a:t>October 2, 2025</a:t>
            </a:fld>
            <a:endParaRPr lang="en-US" dirty="0"/>
          </a:p>
        </p:txBody>
      </p:sp>
      <p:sp>
        <p:nvSpPr>
          <p:cNvPr id="19" name="頁尾版面配置區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投影片編號版面配置區 8"/>
          <p:cNvSpPr>
            <a:spLocks noGrp="1"/>
          </p:cNvSpPr>
          <p:nvPr>
            <p:ph type="sldNum" sz="quarter" idx="12"/>
          </p:nvPr>
        </p:nvSpPr>
        <p:spPr>
          <a:xfrm>
            <a:off x="4343400" y="1042988"/>
            <a:ext cx="457200" cy="441325"/>
          </a:xfrm>
        </p:spPr>
        <p:txBody>
          <a:bodyPr/>
          <a:lstStyle>
            <a:lvl1pPr>
              <a:defRPr/>
            </a:lvl1pPr>
          </a:lstStyle>
          <a:p>
            <a:pPr>
              <a:defRPr/>
            </a:pPr>
            <a:fld id="{906EFF87-EBD0-4779-AD6B-AC189B5A94BE}" type="slidenum">
              <a:rPr lang="en-US" altLang="zh-TW"/>
              <a:pPr>
                <a:defRPr/>
              </a:pPr>
              <a:t>‹#›</a:t>
            </a:fld>
            <a:endParaRPr lang="en-US" altLang="zh-TW"/>
          </a:p>
        </p:txBody>
      </p:sp>
    </p:spTree>
    <p:extLst>
      <p:ext uri="{BB962C8B-B14F-4D97-AF65-F5344CB8AC3E}">
        <p14:creationId xmlns:p14="http://schemas.microsoft.com/office/powerpoint/2010/main" val="12939750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lvl1pPr>
              <a:defRPr/>
            </a:lvl1pPr>
          </a:lstStyle>
          <a:p>
            <a:pPr>
              <a:defRPr/>
            </a:pPr>
            <a:fld id="{BB48C787-1852-460A-9D1F-8E12F77E776F}" type="datetime4">
              <a:rPr lang="en-US" altLang="zh-TW" smtClean="0"/>
              <a:t>October 2, 2025</a:t>
            </a:fld>
            <a:endParaRPr lang="en-US" dirty="0"/>
          </a:p>
        </p:txBody>
      </p:sp>
      <p:sp>
        <p:nvSpPr>
          <p:cNvPr id="4" name="頁尾版面配置區 3"/>
          <p:cNvSpPr>
            <a:spLocks noGrp="1"/>
          </p:cNvSpPr>
          <p:nvPr>
            <p:ph type="ftr" sz="quarter" idx="11"/>
          </p:nvPr>
        </p:nvSpPr>
        <p:spPr/>
        <p:txBody>
          <a:bodyPr/>
          <a:lstStyle>
            <a:lvl1pPr>
              <a:defRPr/>
            </a:lvl1pPr>
          </a:lstStyle>
          <a:p>
            <a:pPr>
              <a:defRPr/>
            </a:pPr>
            <a:endParaRPr lang="en-US"/>
          </a:p>
        </p:txBody>
      </p:sp>
      <p:sp>
        <p:nvSpPr>
          <p:cNvPr id="5" name="投影片編號版面配置區 4"/>
          <p:cNvSpPr>
            <a:spLocks noGrp="1"/>
          </p:cNvSpPr>
          <p:nvPr>
            <p:ph type="sldNum" sz="quarter" idx="12"/>
          </p:nvPr>
        </p:nvSpPr>
        <p:spPr>
          <a:xfrm>
            <a:off x="4343400" y="1036638"/>
            <a:ext cx="457200" cy="441325"/>
          </a:xfrm>
        </p:spPr>
        <p:txBody>
          <a:bodyPr/>
          <a:lstStyle>
            <a:lvl1pPr>
              <a:defRPr/>
            </a:lvl1pPr>
          </a:lstStyle>
          <a:p>
            <a:pPr>
              <a:defRPr/>
            </a:pPr>
            <a:fld id="{81C4DE17-D1B9-4FCA-85D6-38C922C7CD10}" type="slidenum">
              <a:rPr lang="en-US" altLang="zh-TW"/>
              <a:pPr>
                <a:defRPr/>
              </a:pPr>
              <a:t>‹#›</a:t>
            </a:fld>
            <a:endParaRPr lang="en-US" altLang="zh-TW"/>
          </a:p>
        </p:txBody>
      </p:sp>
    </p:spTree>
    <p:extLst>
      <p:ext uri="{BB962C8B-B14F-4D97-AF65-F5344CB8AC3E}">
        <p14:creationId xmlns:p14="http://schemas.microsoft.com/office/powerpoint/2010/main" val="306709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3" name="矩形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4" name="矩形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5" name="矩形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6" name="矩形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7" name="矩形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8" name="日期版面配置區 1"/>
          <p:cNvSpPr>
            <a:spLocks noGrp="1"/>
          </p:cNvSpPr>
          <p:nvPr>
            <p:ph type="dt" sz="half" idx="10"/>
          </p:nvPr>
        </p:nvSpPr>
        <p:spPr/>
        <p:txBody>
          <a:bodyPr/>
          <a:lstStyle>
            <a:lvl1pPr>
              <a:defRPr/>
            </a:lvl1pPr>
          </a:lstStyle>
          <a:p>
            <a:pPr>
              <a:defRPr/>
            </a:pPr>
            <a:fld id="{4985CF52-026D-462D-AED0-0010669CB54B}" type="datetime4">
              <a:rPr lang="en-US" altLang="zh-TW" smtClean="0"/>
              <a:t>October 2, 2025</a:t>
            </a:fld>
            <a:endParaRPr lang="en-US"/>
          </a:p>
        </p:txBody>
      </p:sp>
      <p:sp>
        <p:nvSpPr>
          <p:cNvPr id="9" name="頁尾版面配置區 2"/>
          <p:cNvSpPr>
            <a:spLocks noGrp="1"/>
          </p:cNvSpPr>
          <p:nvPr>
            <p:ph type="ftr" sz="quarter" idx="11"/>
          </p:nvPr>
        </p:nvSpPr>
        <p:spPr/>
        <p:txBody>
          <a:bodyPr/>
          <a:lstStyle>
            <a:lvl1pPr>
              <a:defRPr/>
            </a:lvl1pPr>
          </a:lstStyle>
          <a:p>
            <a:pPr>
              <a:defRPr/>
            </a:pPr>
            <a:endParaRPr lang="en-US"/>
          </a:p>
        </p:txBody>
      </p:sp>
      <p:sp>
        <p:nvSpPr>
          <p:cNvPr id="10" name="投影片編號版面配置區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75BFA08-F538-41E3-B048-FB2EFCCC47E9}" type="slidenum">
              <a:rPr lang="en-US" altLang="zh-TW"/>
              <a:pPr>
                <a:defRPr/>
              </a:pPr>
              <a:t>‹#›</a:t>
            </a:fld>
            <a:endParaRPr lang="en-US" altLang="zh-TW"/>
          </a:p>
        </p:txBody>
      </p:sp>
    </p:spTree>
    <p:extLst>
      <p:ext uri="{BB962C8B-B14F-4D97-AF65-F5344CB8AC3E}">
        <p14:creationId xmlns:p14="http://schemas.microsoft.com/office/powerpoint/2010/main" val="28867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6" name="矩形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7" name="矩形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8" name="矩形 25"/>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9" name="矩形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 name="矩形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2" name="直線接點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2" name="標題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20" name="內容版面配置區 19"/>
          <p:cNvSpPr>
            <a:spLocks noGrp="1"/>
          </p:cNvSpPr>
          <p:nvPr>
            <p:ph sz="quarter" idx="1"/>
          </p:nvPr>
        </p:nvSpPr>
        <p:spPr>
          <a:xfrm>
            <a:off x="3124200" y="685800"/>
            <a:ext cx="5638800" cy="5410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6" name="投影片編號版面配置區 6"/>
          <p:cNvSpPr>
            <a:spLocks noGrp="1"/>
          </p:cNvSpPr>
          <p:nvPr>
            <p:ph type="sldNum" sz="quarter" idx="10"/>
          </p:nvPr>
        </p:nvSpPr>
        <p:spPr>
          <a:xfrm>
            <a:off x="1371600" y="312738"/>
            <a:ext cx="457200" cy="441325"/>
          </a:xfrm>
        </p:spPr>
        <p:txBody>
          <a:bodyPr/>
          <a:lstStyle>
            <a:lvl1pPr>
              <a:defRPr/>
            </a:lvl1pPr>
          </a:lstStyle>
          <a:p>
            <a:pPr>
              <a:defRPr/>
            </a:pPr>
            <a:fld id="{E6716EE4-4C2F-4D28-89D5-892630C4F0E1}" type="slidenum">
              <a:rPr lang="en-US" altLang="zh-TW"/>
              <a:pPr>
                <a:defRPr/>
              </a:pPr>
              <a:t>‹#›</a:t>
            </a:fld>
            <a:endParaRPr lang="en-US" altLang="zh-TW"/>
          </a:p>
        </p:txBody>
      </p:sp>
      <p:sp>
        <p:nvSpPr>
          <p:cNvPr id="17" name="日期版面配置區 4"/>
          <p:cNvSpPr>
            <a:spLocks noGrp="1"/>
          </p:cNvSpPr>
          <p:nvPr>
            <p:ph type="dt" sz="half" idx="11"/>
          </p:nvPr>
        </p:nvSpPr>
        <p:spPr/>
        <p:txBody>
          <a:bodyPr/>
          <a:lstStyle>
            <a:lvl1pPr>
              <a:defRPr/>
            </a:lvl1pPr>
          </a:lstStyle>
          <a:p>
            <a:pPr>
              <a:defRPr/>
            </a:pPr>
            <a:fld id="{4D22EB48-266F-4F13-9B0C-462325A4BF15}" type="datetime4">
              <a:rPr lang="en-US" altLang="zh-TW" smtClean="0"/>
              <a:t>October 2, 2025</a:t>
            </a:fld>
            <a:endParaRPr lang="en-US"/>
          </a:p>
        </p:txBody>
      </p:sp>
      <p:sp>
        <p:nvSpPr>
          <p:cNvPr id="18" name="頁尾版面配置區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42572789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6" name="矩形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7" name="矩形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8" name="矩形 2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9" name="矩形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 name="矩形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11" name="矩形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矩形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zh-TW" altLang="en-US"/>
              <a:t>按一下以編輯母片標題樣式</a:t>
            </a:r>
            <a:endParaRPr lang="en-US"/>
          </a:p>
        </p:txBody>
      </p:sp>
      <p:sp>
        <p:nvSpPr>
          <p:cNvPr id="3" name="圖片版面配置區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zh-TW" altLang="en-US"/>
              <a:t>按一下以編輯母片文字樣式</a:t>
            </a:r>
          </a:p>
        </p:txBody>
      </p:sp>
      <p:sp>
        <p:nvSpPr>
          <p:cNvPr id="16" name="投影片編號版面配置區 6"/>
          <p:cNvSpPr>
            <a:spLocks noGrp="1"/>
          </p:cNvSpPr>
          <p:nvPr>
            <p:ph type="sldNum" sz="quarter" idx="10"/>
          </p:nvPr>
        </p:nvSpPr>
        <p:spPr>
          <a:xfrm>
            <a:off x="1371600" y="312738"/>
            <a:ext cx="457200" cy="441325"/>
          </a:xfrm>
        </p:spPr>
        <p:txBody>
          <a:bodyPr/>
          <a:lstStyle>
            <a:lvl1pPr>
              <a:defRPr/>
            </a:lvl1pPr>
          </a:lstStyle>
          <a:p>
            <a:pPr>
              <a:defRPr/>
            </a:pPr>
            <a:fld id="{164DF881-F176-4DB3-9994-9BC4B362B7BE}" type="slidenum">
              <a:rPr lang="en-US" altLang="zh-TW"/>
              <a:pPr>
                <a:defRPr/>
              </a:pPr>
              <a:t>‹#›</a:t>
            </a:fld>
            <a:endParaRPr lang="en-US" altLang="zh-TW"/>
          </a:p>
        </p:txBody>
      </p:sp>
      <p:sp>
        <p:nvSpPr>
          <p:cNvPr id="17" name="日期版面配置區 4"/>
          <p:cNvSpPr>
            <a:spLocks noGrp="1"/>
          </p:cNvSpPr>
          <p:nvPr>
            <p:ph type="dt" sz="half" idx="11"/>
          </p:nvPr>
        </p:nvSpPr>
        <p:spPr>
          <a:xfrm>
            <a:off x="5788025" y="6405563"/>
            <a:ext cx="3044825" cy="365125"/>
          </a:xfrm>
        </p:spPr>
        <p:txBody>
          <a:bodyPr/>
          <a:lstStyle>
            <a:lvl1pPr>
              <a:defRPr/>
            </a:lvl1pPr>
          </a:lstStyle>
          <a:p>
            <a:pPr>
              <a:defRPr/>
            </a:pPr>
            <a:fld id="{6261F2A5-3CEC-4E1D-872E-4D09DB329CC1}" type="datetime4">
              <a:rPr lang="en-US" altLang="zh-TW" smtClean="0"/>
              <a:t>October 2, 2025</a:t>
            </a:fld>
            <a:endParaRPr lang="en-US"/>
          </a:p>
        </p:txBody>
      </p:sp>
      <p:sp>
        <p:nvSpPr>
          <p:cNvPr id="18" name="頁尾版面配置區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48002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27" name="矩形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200" b="1">
                <a:solidFill>
                  <a:schemeClr val="tx2"/>
                </a:solidFill>
                <a:latin typeface="Verdana" pitchFamily="34" charset="0"/>
                <a:ea typeface="細明體" pitchFamily="49" charset="-120"/>
              </a:defRPr>
            </a:lvl1pPr>
            <a:lvl2pPr marL="742950" indent="-285750">
              <a:defRPr kumimoji="1" sz="2200" b="1">
                <a:solidFill>
                  <a:schemeClr val="tx2"/>
                </a:solidFill>
                <a:latin typeface="Verdana" pitchFamily="34" charset="0"/>
                <a:ea typeface="細明體" pitchFamily="49" charset="-120"/>
              </a:defRPr>
            </a:lvl2pPr>
            <a:lvl3pPr marL="1143000" indent="-228600">
              <a:defRPr kumimoji="1" sz="2200" b="1">
                <a:solidFill>
                  <a:schemeClr val="tx2"/>
                </a:solidFill>
                <a:latin typeface="Verdana" pitchFamily="34" charset="0"/>
                <a:ea typeface="細明體" pitchFamily="49" charset="-120"/>
              </a:defRPr>
            </a:lvl3pPr>
            <a:lvl4pPr marL="1600200" indent="-228600">
              <a:defRPr kumimoji="1" sz="2200" b="1">
                <a:solidFill>
                  <a:schemeClr val="tx2"/>
                </a:solidFill>
                <a:latin typeface="Verdana" pitchFamily="34" charset="0"/>
                <a:ea typeface="細明體" pitchFamily="49" charset="-120"/>
              </a:defRPr>
            </a:lvl4pPr>
            <a:lvl5pPr marL="2057400" indent="-228600">
              <a:defRPr kumimoji="1" sz="2200" b="1">
                <a:solidFill>
                  <a:schemeClr val="tx2"/>
                </a:solidFill>
                <a:latin typeface="Verdana" pitchFamily="34" charset="0"/>
                <a:ea typeface="細明體" pitchFamily="49" charset="-120"/>
              </a:defRPr>
            </a:lvl5pPr>
            <a:lvl6pPr marL="25146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6pPr>
            <a:lvl7pPr marL="29718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7pPr>
            <a:lvl8pPr marL="34290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8pPr>
            <a:lvl9pPr marL="3886200" indent="-228600" eaLnBrk="0" fontAlgn="base" hangingPunct="0">
              <a:spcBef>
                <a:spcPct val="0"/>
              </a:spcBef>
              <a:spcAft>
                <a:spcPct val="0"/>
              </a:spcAft>
              <a:defRPr kumimoji="1" sz="2200" b="1">
                <a:solidFill>
                  <a:schemeClr val="tx2"/>
                </a:solidFill>
                <a:latin typeface="Verdana" pitchFamily="34" charset="0"/>
                <a:ea typeface="細明體" pitchFamily="49" charset="-120"/>
              </a:defRPr>
            </a:lvl9pPr>
          </a:lstStyle>
          <a:p>
            <a:pPr>
              <a:defRPr/>
            </a:pPr>
            <a:endParaRPr kumimoji="0" lang="en-US" altLang="zh-TW"/>
          </a:p>
        </p:txBody>
      </p:sp>
      <p:sp>
        <p:nvSpPr>
          <p:cNvPr id="9" name="矩形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p>
        </p:txBody>
      </p:sp>
      <p:sp>
        <p:nvSpPr>
          <p:cNvPr id="14" name="日期版面配置區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1834FA0E-4F64-4327-9C61-077289163922}" type="datetime4">
              <a:rPr lang="en-US" altLang="zh-TW" smtClean="0"/>
              <a:t>October 2, 2025</a:t>
            </a:fld>
            <a:endParaRPr lang="en-US" dirty="0"/>
          </a:p>
        </p:txBody>
      </p:sp>
      <p:sp>
        <p:nvSpPr>
          <p:cNvPr id="3" name="頁尾版面配置區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p>
        </p:txBody>
      </p:sp>
      <p:sp>
        <p:nvSpPr>
          <p:cNvPr id="10" name="直線接點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p>
        </p:txBody>
      </p:sp>
      <p:sp>
        <p:nvSpPr>
          <p:cNvPr id="12" name="橢圓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橢圓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投影片編號版面配置區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defRPr>
            </a:lvl1pPr>
          </a:lstStyle>
          <a:p>
            <a:pPr>
              <a:defRPr/>
            </a:pPr>
            <a:fld id="{69A1C635-1530-4440-8054-224550250AFD}" type="slidenum">
              <a:rPr lang="en-US" altLang="zh-TW"/>
              <a:pPr>
                <a:defRPr/>
              </a:pPr>
              <a:t>‹#›</a:t>
            </a:fld>
            <a:endParaRPr lang="en-US" altLang="zh-TW"/>
          </a:p>
        </p:txBody>
      </p:sp>
      <p:sp>
        <p:nvSpPr>
          <p:cNvPr id="1038" name="標題版面配置區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9" name="文字版面配置區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0" name="Rectangle 16"/>
          <p:cNvSpPr>
            <a:spLocks noChangeArrowheads="1"/>
          </p:cNvSpPr>
          <p:nvPr userDrawn="1"/>
        </p:nvSpPr>
        <p:spPr bwMode="ltGray">
          <a:xfrm>
            <a:off x="0" y="6453188"/>
            <a:ext cx="9129713" cy="404812"/>
          </a:xfrm>
          <a:prstGeom prst="rect">
            <a:avLst/>
          </a:prstGeom>
          <a:solidFill>
            <a:schemeClr val="hlink"/>
          </a:solidFill>
          <a:ln>
            <a:noFill/>
          </a:ln>
          <a:extLst/>
        </p:spPr>
        <p:txBody>
          <a:bodyPr wrap="none" anchor="ctr"/>
          <a:lstStyle>
            <a:lvl1pPr eaLnBrk="0" hangingPunct="0">
              <a:defRPr sz="2200">
                <a:solidFill>
                  <a:schemeClr val="tx2"/>
                </a:solidFill>
                <a:latin typeface="Verdana" pitchFamily="34" charset="0"/>
                <a:ea typeface="標楷體" pitchFamily="65" charset="-120"/>
              </a:defRPr>
            </a:lvl1pPr>
            <a:lvl2pPr marL="742950" indent="-285750" eaLnBrk="0" hangingPunct="0">
              <a:defRPr sz="2200">
                <a:solidFill>
                  <a:schemeClr val="tx2"/>
                </a:solidFill>
                <a:latin typeface="Verdana" pitchFamily="34" charset="0"/>
                <a:ea typeface="標楷體" pitchFamily="65" charset="-120"/>
              </a:defRPr>
            </a:lvl2pPr>
            <a:lvl3pPr marL="1143000" indent="-228600" eaLnBrk="0" hangingPunct="0">
              <a:defRPr sz="2200">
                <a:solidFill>
                  <a:schemeClr val="tx2"/>
                </a:solidFill>
                <a:latin typeface="Verdana" pitchFamily="34" charset="0"/>
                <a:ea typeface="標楷體" pitchFamily="65" charset="-120"/>
              </a:defRPr>
            </a:lvl3pPr>
            <a:lvl4pPr marL="1600200" indent="-228600" eaLnBrk="0" hangingPunct="0">
              <a:defRPr sz="2200">
                <a:solidFill>
                  <a:schemeClr val="tx2"/>
                </a:solidFill>
                <a:latin typeface="Verdana" pitchFamily="34" charset="0"/>
                <a:ea typeface="標楷體" pitchFamily="65" charset="-120"/>
              </a:defRPr>
            </a:lvl4pPr>
            <a:lvl5pPr marL="2057400" indent="-228600" eaLnBrk="0" hangingPunct="0">
              <a:defRPr sz="2200">
                <a:solidFill>
                  <a:schemeClr val="tx2"/>
                </a:solidFill>
                <a:latin typeface="Verdana" pitchFamily="34" charset="0"/>
                <a:ea typeface="標楷體" pitchFamily="65" charset="-120"/>
              </a:defRPr>
            </a:lvl5pPr>
            <a:lvl6pPr marL="2514600" indent="-228600" eaLnBrk="0" fontAlgn="base" hangingPunct="0">
              <a:lnSpc>
                <a:spcPct val="90000"/>
              </a:lnSpc>
              <a:spcBef>
                <a:spcPct val="20000"/>
              </a:spcBef>
              <a:spcAft>
                <a:spcPct val="0"/>
              </a:spcAft>
              <a:defRPr sz="2200">
                <a:solidFill>
                  <a:schemeClr val="tx2"/>
                </a:solidFill>
                <a:latin typeface="Verdana" pitchFamily="34" charset="0"/>
                <a:ea typeface="標楷體" pitchFamily="65" charset="-120"/>
              </a:defRPr>
            </a:lvl6pPr>
            <a:lvl7pPr marL="2971800" indent="-228600" eaLnBrk="0" fontAlgn="base" hangingPunct="0">
              <a:lnSpc>
                <a:spcPct val="90000"/>
              </a:lnSpc>
              <a:spcBef>
                <a:spcPct val="20000"/>
              </a:spcBef>
              <a:spcAft>
                <a:spcPct val="0"/>
              </a:spcAft>
              <a:defRPr sz="2200">
                <a:solidFill>
                  <a:schemeClr val="tx2"/>
                </a:solidFill>
                <a:latin typeface="Verdana" pitchFamily="34" charset="0"/>
                <a:ea typeface="標楷體" pitchFamily="65" charset="-120"/>
              </a:defRPr>
            </a:lvl7pPr>
            <a:lvl8pPr marL="3429000" indent="-228600" eaLnBrk="0" fontAlgn="base" hangingPunct="0">
              <a:lnSpc>
                <a:spcPct val="90000"/>
              </a:lnSpc>
              <a:spcBef>
                <a:spcPct val="20000"/>
              </a:spcBef>
              <a:spcAft>
                <a:spcPct val="0"/>
              </a:spcAft>
              <a:defRPr sz="2200">
                <a:solidFill>
                  <a:schemeClr val="tx2"/>
                </a:solidFill>
                <a:latin typeface="Verdana" pitchFamily="34" charset="0"/>
                <a:ea typeface="標楷體" pitchFamily="65" charset="-120"/>
              </a:defRPr>
            </a:lvl8pPr>
            <a:lvl9pPr marL="3886200" indent="-228600" eaLnBrk="0" fontAlgn="base" hangingPunct="0">
              <a:lnSpc>
                <a:spcPct val="90000"/>
              </a:lnSpc>
              <a:spcBef>
                <a:spcPct val="20000"/>
              </a:spcBef>
              <a:spcAft>
                <a:spcPct val="0"/>
              </a:spcAft>
              <a:defRPr sz="2200">
                <a:solidFill>
                  <a:schemeClr val="tx2"/>
                </a:solidFill>
                <a:latin typeface="Verdana" pitchFamily="34" charset="0"/>
                <a:ea typeface="標楷體" pitchFamily="65" charset="-120"/>
              </a:defRPr>
            </a:lvl9pPr>
          </a:lstStyle>
          <a:p>
            <a:pPr eaLnBrk="1" hangingPunct="1">
              <a:defRPr/>
            </a:pPr>
            <a:endParaRPr kumimoji="0" lang="zh-TW" altLang="en-US" sz="1800" b="0">
              <a:solidFill>
                <a:schemeClr val="tx1"/>
              </a:solidFill>
              <a:latin typeface="Arial"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dca.moi.gov.t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service2.docms.gov.taipei/resource/html/doc/%E6%87%89%E5%BE%B5%E5%BD%B9%E7%94%B7%E5%BB%B6%E6%9C%9F%E5%BE%B5%E9%9B%86%E5%85%A5%E7%87%9F%E4%BA%8B%E6%95%85%E8%A1%A8%E4%BA%8B%E6%95%85%E8%A1%A8.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mms.taichung.gov.tw/#First_pag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s://military.taichung.gov.tw/taw/web/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https://milicare.taichung.gov.tw/"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mms.taichung.gov.tw/#First_page"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768350" y="1125538"/>
            <a:ext cx="75485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Tx/>
              <a:buNone/>
              <a:defRPr/>
            </a:pPr>
            <a:r>
              <a:rPr lang="en-US" altLang="zh-TW" sz="4400" dirty="0">
                <a:solidFill>
                  <a:schemeClr val="accent5">
                    <a:lumMod val="50000"/>
                  </a:schemeClr>
                </a:solidFill>
                <a:latin typeface="+mj-ea"/>
                <a:ea typeface="+mj-ea"/>
              </a:rPr>
              <a:t>114</a:t>
            </a:r>
            <a:r>
              <a:rPr lang="zh-TW" altLang="en-US" sz="4400" dirty="0">
                <a:solidFill>
                  <a:schemeClr val="accent5">
                    <a:lumMod val="50000"/>
                  </a:schemeClr>
                </a:solidFill>
                <a:latin typeface="+mj-ea"/>
                <a:ea typeface="+mj-ea"/>
              </a:rPr>
              <a:t>年臺中市役男徵兵處理</a:t>
            </a:r>
            <a:endParaRPr lang="en-US" altLang="zh-TW" sz="4400" dirty="0">
              <a:solidFill>
                <a:schemeClr val="accent5">
                  <a:lumMod val="50000"/>
                </a:schemeClr>
              </a:solidFill>
              <a:latin typeface="+mj-ea"/>
              <a:ea typeface="+mj-ea"/>
            </a:endParaRPr>
          </a:p>
          <a:p>
            <a:pPr algn="ctr" eaLnBrk="1" hangingPunct="1">
              <a:lnSpc>
                <a:spcPct val="200000"/>
              </a:lnSpc>
              <a:spcBef>
                <a:spcPct val="0"/>
              </a:spcBef>
              <a:buClrTx/>
              <a:buSzTx/>
              <a:buFontTx/>
              <a:buNone/>
              <a:defRPr/>
            </a:pPr>
            <a:r>
              <a:rPr lang="zh-TW" altLang="en-US" sz="4400" dirty="0">
                <a:solidFill>
                  <a:schemeClr val="accent5">
                    <a:lumMod val="50000"/>
                  </a:schemeClr>
                </a:solidFill>
                <a:latin typeface="+mj-ea"/>
                <a:ea typeface="+mj-ea"/>
              </a:rPr>
              <a:t>校園宣導活動</a:t>
            </a:r>
            <a:endParaRPr lang="en-US" altLang="zh-TW" sz="4400" dirty="0">
              <a:solidFill>
                <a:schemeClr val="accent5">
                  <a:lumMod val="50000"/>
                </a:schemeClr>
              </a:solidFill>
              <a:latin typeface="+mj-ea"/>
              <a:ea typeface="+mj-ea"/>
            </a:endParaRPr>
          </a:p>
        </p:txBody>
      </p:sp>
      <p:sp>
        <p:nvSpPr>
          <p:cNvPr id="15363" name="矩形 1"/>
          <p:cNvSpPr>
            <a:spLocks noChangeArrowheads="1"/>
          </p:cNvSpPr>
          <p:nvPr/>
        </p:nvSpPr>
        <p:spPr bwMode="auto">
          <a:xfrm>
            <a:off x="2255838" y="4149725"/>
            <a:ext cx="4572000" cy="209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eaLnBrk="1" hangingPunct="1">
              <a:lnSpc>
                <a:spcPct val="200000"/>
              </a:lnSpc>
            </a:pPr>
            <a:r>
              <a:rPr lang="zh-TW" altLang="en-US" sz="2400" dirty="0">
                <a:solidFill>
                  <a:srgbClr val="CC6600"/>
                </a:solidFill>
                <a:latin typeface="微軟正黑體" panose="020B0604030504040204" pitchFamily="34" charset="-120"/>
                <a:ea typeface="微軟正黑體" panose="020B0604030504040204" pitchFamily="34" charset="-120"/>
              </a:rPr>
              <a:t>臺中市政府民政局兵員徵集科</a:t>
            </a:r>
            <a:endParaRPr lang="en-US" altLang="zh-TW" sz="2400" dirty="0">
              <a:solidFill>
                <a:srgbClr val="CC6600"/>
              </a:solidFill>
              <a:latin typeface="微軟正黑體" panose="020B0604030504040204" pitchFamily="34" charset="-120"/>
              <a:ea typeface="微軟正黑體" panose="020B0604030504040204" pitchFamily="34" charset="-120"/>
            </a:endParaRPr>
          </a:p>
          <a:p>
            <a:pPr algn="ctr" eaLnBrk="1" hangingPunct="1">
              <a:lnSpc>
                <a:spcPct val="200000"/>
              </a:lnSpc>
            </a:pPr>
            <a:r>
              <a:rPr lang="en-US" altLang="zh-TW" sz="2400" dirty="0">
                <a:solidFill>
                  <a:srgbClr val="CC6600"/>
                </a:solidFill>
                <a:latin typeface="微軟正黑體" panose="020B0604030504040204" pitchFamily="34" charset="-120"/>
                <a:ea typeface="微軟正黑體" panose="020B0604030504040204" pitchFamily="34" charset="-120"/>
              </a:rPr>
              <a:t>114</a:t>
            </a:r>
            <a:r>
              <a:rPr lang="zh-TW" altLang="en-US" sz="2400" dirty="0">
                <a:solidFill>
                  <a:srgbClr val="CC6600"/>
                </a:solidFill>
                <a:latin typeface="微軟正黑體" panose="020B0604030504040204" pitchFamily="34" charset="-120"/>
                <a:ea typeface="微軟正黑體" panose="020B0604030504040204" pitchFamily="34" charset="-120"/>
              </a:rPr>
              <a:t>年</a:t>
            </a:r>
            <a:r>
              <a:rPr lang="en-US" altLang="zh-TW" sz="2400" dirty="0">
                <a:solidFill>
                  <a:srgbClr val="CC6600"/>
                </a:solidFill>
                <a:latin typeface="微軟正黑體" panose="020B0604030504040204" pitchFamily="34" charset="-120"/>
                <a:ea typeface="微軟正黑體" panose="020B0604030504040204" pitchFamily="34" charset="-120"/>
              </a:rPr>
              <a:t>10</a:t>
            </a:r>
            <a:r>
              <a:rPr lang="zh-TW" altLang="en-US" sz="2400" dirty="0">
                <a:solidFill>
                  <a:srgbClr val="CC6600"/>
                </a:solidFill>
                <a:latin typeface="微軟正黑體" panose="020B0604030504040204" pitchFamily="34" charset="-120"/>
                <a:ea typeface="微軟正黑體" panose="020B0604030504040204" pitchFamily="34" charset="-120"/>
              </a:rPr>
              <a:t>月</a:t>
            </a:r>
            <a:endParaRPr lang="en-US" altLang="zh-TW" sz="2400" dirty="0">
              <a:solidFill>
                <a:srgbClr val="CC6600"/>
              </a:solidFill>
              <a:latin typeface="微軟正黑體" panose="020B0604030504040204" pitchFamily="34" charset="-120"/>
              <a:ea typeface="微軟正黑體" panose="020B0604030504040204" pitchFamily="34" charset="-120"/>
            </a:endParaRPr>
          </a:p>
          <a:p>
            <a:pPr algn="r" eaLnBrk="1" hangingPunct="1">
              <a:lnSpc>
                <a:spcPct val="200000"/>
              </a:lnSpc>
            </a:pPr>
            <a:r>
              <a:rPr lang="zh-TW" altLang="en-US" sz="2000" dirty="0">
                <a:solidFill>
                  <a:srgbClr val="CC6600"/>
                </a:solidFill>
                <a:latin typeface="微軟正黑體" panose="020B0604030504040204" pitchFamily="34" charset="-120"/>
                <a:ea typeface="微軟正黑體" panose="020B0604030504040204" pitchFamily="34" charset="-120"/>
              </a:rPr>
              <a:t> </a:t>
            </a:r>
          </a:p>
        </p:txBody>
      </p:sp>
      <p:pic>
        <p:nvPicPr>
          <p:cNvPr id="15364"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144963"/>
            <a:ext cx="1301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4517ECBA-B17D-42D3-A68E-2812840D17BD}"/>
              </a:ext>
            </a:extLst>
          </p:cNvPr>
          <p:cNvSpPr>
            <a:spLocks noGrp="1"/>
          </p:cNvSpPr>
          <p:nvPr>
            <p:ph type="sldNum" sz="quarter" idx="12"/>
          </p:nvPr>
        </p:nvSpPr>
        <p:spPr/>
        <p:txBody>
          <a:bodyPr/>
          <a:lstStyle/>
          <a:p>
            <a:pPr>
              <a:defRPr/>
            </a:pPr>
            <a:fld id="{575BFA08-F538-41E3-B048-FB2EFCCC47E9}" type="slidenum">
              <a:rPr lang="en-US" altLang="zh-TW" smtClean="0"/>
              <a:pPr>
                <a:defRPr/>
              </a:pPr>
              <a:t>1</a:t>
            </a:fld>
            <a:endParaRPr lang="en-US" altLang="zh-TW"/>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0F8EA5F-B2B1-46E1-859F-C098885E17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4">
            <a:extLst>
              <a:ext uri="{FF2B5EF4-FFF2-40B4-BE49-F238E27FC236}">
                <a16:creationId xmlns:a16="http://schemas.microsoft.com/office/drawing/2014/main" id="{EFCD8C33-5808-41E3-BBB8-C2BD34780488}"/>
              </a:ext>
            </a:extLst>
          </p:cNvPr>
          <p:cNvSpPr txBox="1">
            <a:spLocks noChangeArrowheads="1"/>
          </p:cNvSpPr>
          <p:nvPr/>
        </p:nvSpPr>
        <p:spPr bwMode="auto">
          <a:xfrm>
            <a:off x="899592" y="-19438"/>
            <a:ext cx="7548562"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Tx/>
              <a:buNone/>
              <a:defRPr/>
            </a:pPr>
            <a:r>
              <a:rPr lang="zh-TW" altLang="en-US" sz="4400" dirty="0">
                <a:solidFill>
                  <a:srgbClr val="0070C0"/>
                </a:solidFill>
                <a:effectLst>
                  <a:outerShdw blurRad="38100" dist="38100" dir="2700000" algn="tl">
                    <a:srgbClr val="000000">
                      <a:alpha val="43137"/>
                    </a:srgbClr>
                  </a:outerShdw>
                </a:effectLst>
                <a:latin typeface="+mj-ea"/>
                <a:ea typeface="+mj-ea"/>
              </a:rPr>
              <a:t>體格檢查</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sp>
        <p:nvSpPr>
          <p:cNvPr id="9" name="矩形 8">
            <a:extLst>
              <a:ext uri="{FF2B5EF4-FFF2-40B4-BE49-F238E27FC236}">
                <a16:creationId xmlns:a16="http://schemas.microsoft.com/office/drawing/2014/main" id="{43A6B629-58A4-4F2D-91D7-B39BFF6BB164}"/>
              </a:ext>
            </a:extLst>
          </p:cNvPr>
          <p:cNvSpPr/>
          <p:nvPr/>
        </p:nvSpPr>
        <p:spPr>
          <a:xfrm>
            <a:off x="467544" y="1651953"/>
            <a:ext cx="8208912" cy="3902479"/>
          </a:xfrm>
          <a:prstGeom prst="rect">
            <a:avLst/>
          </a:prstGeom>
        </p:spPr>
        <p:txBody>
          <a:bodyPr wrap="square">
            <a:spAutoFit/>
          </a:bodyPr>
          <a:lstStyle/>
          <a:p>
            <a:pPr>
              <a:lnSpc>
                <a:spcPct val="150000"/>
              </a:lnSpc>
            </a:pPr>
            <a:r>
              <a:rPr lang="en-US" altLang="zh-TW" sz="2400" dirty="0">
                <a:latin typeface="思源黑體 TW" panose="020B0500000000000000" pitchFamily="34" charset="-120"/>
                <a:ea typeface="思源黑體 TW" panose="020B0500000000000000" pitchFamily="34" charset="-120"/>
              </a:rPr>
              <a:t>※</a:t>
            </a:r>
            <a:r>
              <a:rPr lang="zh-TW" altLang="en-US" sz="2400" dirty="0">
                <a:latin typeface="思源黑體 TW" panose="020B0500000000000000" pitchFamily="34" charset="-120"/>
                <a:ea typeface="思源黑體 TW" panose="020B0500000000000000" pitchFamily="34" charset="-120"/>
              </a:rPr>
              <a:t> 辦理時間是在大專應屆畢業之年的前</a:t>
            </a:r>
            <a:r>
              <a:rPr lang="en-US" altLang="zh-TW" sz="2400" dirty="0">
                <a:latin typeface="思源黑體 TW" panose="020B0500000000000000" pitchFamily="34" charset="-120"/>
                <a:ea typeface="思源黑體 TW" panose="020B0500000000000000" pitchFamily="34" charset="-120"/>
              </a:rPr>
              <a:t>8</a:t>
            </a:r>
            <a:r>
              <a:rPr lang="zh-TW" altLang="en-US" sz="2400" dirty="0">
                <a:latin typeface="思源黑體 TW" panose="020B0500000000000000" pitchFamily="34" charset="-120"/>
                <a:ea typeface="思源黑體 TW" panose="020B0500000000000000" pitchFamily="34" charset="-120"/>
              </a:rPr>
              <a:t>個月</a:t>
            </a:r>
            <a:r>
              <a:rPr lang="en-US" altLang="zh-TW" sz="2400" dirty="0">
                <a:latin typeface="思源黑體 TW" panose="020B0500000000000000" pitchFamily="34" charset="-120"/>
                <a:ea typeface="思源黑體 TW" panose="020B0500000000000000" pitchFamily="34" charset="-120"/>
              </a:rPr>
              <a:t>(</a:t>
            </a:r>
            <a:r>
              <a:rPr lang="zh-TW" altLang="en-US" sz="2400" dirty="0">
                <a:solidFill>
                  <a:srgbClr val="FF0000"/>
                </a:solidFill>
                <a:latin typeface="思源黑體 TW" panose="020B0500000000000000" pitchFamily="34" charset="-120"/>
                <a:ea typeface="思源黑體 TW" panose="020B0500000000000000" pitchFamily="34" charset="-120"/>
              </a:rPr>
              <a:t>即大四上學期</a:t>
            </a:r>
            <a:r>
              <a:rPr lang="en-US" altLang="zh-TW" sz="2400" dirty="0">
                <a:solidFill>
                  <a:srgbClr val="FF0000"/>
                </a:solidFill>
                <a:latin typeface="思源黑體 TW" panose="020B0500000000000000" pitchFamily="34" charset="-120"/>
                <a:ea typeface="思源黑體 TW" panose="020B0500000000000000" pitchFamily="34" charset="-120"/>
              </a:rPr>
              <a:t>10</a:t>
            </a:r>
            <a:r>
              <a:rPr lang="zh-TW" altLang="en-US" sz="2400" dirty="0">
                <a:solidFill>
                  <a:srgbClr val="FF0000"/>
                </a:solidFill>
                <a:latin typeface="思源黑體 TW" panose="020B0500000000000000" pitchFamily="34" charset="-120"/>
                <a:ea typeface="思源黑體 TW" panose="020B0500000000000000" pitchFamily="34" charset="-120"/>
              </a:rPr>
              <a:t>月左右</a:t>
            </a:r>
            <a:r>
              <a:rPr lang="en-US" altLang="zh-TW" sz="2400" dirty="0">
                <a:latin typeface="思源黑體 TW" panose="020B0500000000000000" pitchFamily="34" charset="-120"/>
                <a:ea typeface="思源黑體 TW" panose="020B0500000000000000" pitchFamily="34" charset="-120"/>
              </a:rPr>
              <a:t>)</a:t>
            </a:r>
            <a:r>
              <a:rPr lang="zh-TW" altLang="en-US" sz="2400" dirty="0">
                <a:latin typeface="思源黑體 TW" panose="020B0500000000000000" pitchFamily="34" charset="-120"/>
                <a:ea typeface="思源黑體 TW" panose="020B0500000000000000" pitchFamily="34" charset="-120"/>
              </a:rPr>
              <a:t>開始排檢，但未在學或無升學意願的</a:t>
            </a:r>
            <a:r>
              <a:rPr lang="en-US" altLang="zh-TW" sz="2400" dirty="0">
                <a:latin typeface="思源黑體 TW" panose="020B0500000000000000" pitchFamily="34" charset="-120"/>
                <a:ea typeface="思源黑體 TW" panose="020B0500000000000000" pitchFamily="34" charset="-120"/>
              </a:rPr>
              <a:t>19</a:t>
            </a:r>
            <a:r>
              <a:rPr lang="zh-TW" altLang="en-US" sz="2400" dirty="0">
                <a:latin typeface="思源黑體 TW" panose="020B0500000000000000" pitchFamily="34" charset="-120"/>
                <a:ea typeface="思源黑體 TW" panose="020B0500000000000000" pitchFamily="34" charset="-120"/>
              </a:rPr>
              <a:t>歲徵兵及齡役男，則是在完成兵籍調查申報登記之後，即接續通知辦理體檢。</a:t>
            </a:r>
            <a:endParaRPr lang="en-US" altLang="zh-TW" sz="2400" dirty="0">
              <a:latin typeface="思源黑體 TW" panose="020B0500000000000000" pitchFamily="34" charset="-120"/>
              <a:ea typeface="思源黑體 TW" panose="020B0500000000000000" pitchFamily="34" charset="-120"/>
            </a:endParaRPr>
          </a:p>
          <a:p>
            <a:pPr>
              <a:lnSpc>
                <a:spcPct val="150000"/>
              </a:lnSpc>
            </a:pPr>
            <a:endParaRPr lang="en-US" altLang="zh-TW" sz="2400" dirty="0">
              <a:latin typeface="思源黑體 TW" panose="020B0500000000000000" pitchFamily="34" charset="-120"/>
              <a:ea typeface="思源黑體 TW" panose="020B0500000000000000" pitchFamily="34" charset="-120"/>
            </a:endParaRPr>
          </a:p>
          <a:p>
            <a:pPr>
              <a:lnSpc>
                <a:spcPct val="150000"/>
              </a:lnSpc>
            </a:pPr>
            <a:r>
              <a:rPr lang="en-US" altLang="zh-TW" sz="2400" dirty="0">
                <a:latin typeface="思源黑體 TW" panose="020B0500000000000000" pitchFamily="34" charset="-120"/>
                <a:ea typeface="思源黑體 TW" panose="020B0500000000000000" pitchFamily="34" charset="-120"/>
              </a:rPr>
              <a:t>※</a:t>
            </a:r>
            <a:r>
              <a:rPr lang="zh-TW" altLang="en-US" sz="2400" dirty="0">
                <a:latin typeface="思源黑體 TW" panose="020B0500000000000000" pitchFamily="34" charset="-120"/>
                <a:ea typeface="思源黑體 TW" panose="020B0500000000000000" pitchFamily="34" charset="-120"/>
              </a:rPr>
              <a:t> </a:t>
            </a:r>
            <a:r>
              <a:rPr lang="zh-TW" altLang="en-US" sz="2400" dirty="0">
                <a:ea typeface="思源黑體 TW" panose="020B0500000000000000" pitchFamily="34" charset="-120"/>
              </a:rPr>
              <a:t>臺中市辦理</a:t>
            </a:r>
            <a:r>
              <a:rPr lang="zh-TW" altLang="en-US" sz="2400" dirty="0">
                <a:latin typeface="思源黑體 TW" panose="020B0500000000000000" pitchFamily="34" charset="-120"/>
                <a:ea typeface="思源黑體 TW" panose="020B0500000000000000" pitchFamily="34" charset="-120"/>
              </a:rPr>
              <a:t>徵兵檢查的醫院為衛生福利部臺中醫院、豐原醫院及國軍臺中總醫院。 </a:t>
            </a:r>
          </a:p>
        </p:txBody>
      </p:sp>
      <p:sp>
        <p:nvSpPr>
          <p:cNvPr id="2" name="投影片編號版面配置區 1">
            <a:extLst>
              <a:ext uri="{FF2B5EF4-FFF2-40B4-BE49-F238E27FC236}">
                <a16:creationId xmlns:a16="http://schemas.microsoft.com/office/drawing/2014/main" id="{4741CCAB-09AC-4D56-8226-AD630DC5FB4B}"/>
              </a:ext>
            </a:extLst>
          </p:cNvPr>
          <p:cNvSpPr>
            <a:spLocks noGrp="1"/>
          </p:cNvSpPr>
          <p:nvPr>
            <p:ph type="sldNum" sz="quarter" idx="12"/>
          </p:nvPr>
        </p:nvSpPr>
        <p:spPr/>
        <p:txBody>
          <a:bodyPr/>
          <a:lstStyle/>
          <a:p>
            <a:pPr>
              <a:defRPr/>
            </a:pPr>
            <a:fld id="{575BFA08-F538-41E3-B048-FB2EFCCC47E9}" type="slidenum">
              <a:rPr lang="en-US" altLang="zh-TW" smtClean="0"/>
              <a:pPr>
                <a:defRPr/>
              </a:pPr>
              <a:t>10</a:t>
            </a:fld>
            <a:endParaRPr lang="en-US" altLang="zh-TW"/>
          </a:p>
        </p:txBody>
      </p:sp>
    </p:spTree>
    <p:extLst>
      <p:ext uri="{BB962C8B-B14F-4D97-AF65-F5344CB8AC3E}">
        <p14:creationId xmlns:p14="http://schemas.microsoft.com/office/powerpoint/2010/main" val="280317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F3A3526-CA04-4531-930D-D6C97B31A8F5}"/>
              </a:ext>
            </a:extLst>
          </p:cNvPr>
          <p:cNvSpPr/>
          <p:nvPr/>
        </p:nvSpPr>
        <p:spPr>
          <a:xfrm>
            <a:off x="3059832" y="443160"/>
            <a:ext cx="6840760" cy="769441"/>
          </a:xfrm>
          <a:prstGeom prst="rect">
            <a:avLst/>
          </a:prstGeom>
        </p:spPr>
        <p:txBody>
          <a:bodyPr wrap="square">
            <a:spAutoFit/>
          </a:bodyPr>
          <a:lstStyle/>
          <a:p>
            <a:pPr>
              <a:spcBef>
                <a:spcPts val="0"/>
              </a:spcBef>
              <a:spcAft>
                <a:spcPts val="1800"/>
              </a:spcAft>
              <a:defRPr/>
            </a:pPr>
            <a:r>
              <a:rPr lang="zh-TW" altLang="en-US"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役男申請複檢</a:t>
            </a:r>
            <a:endParaRPr lang="en-US"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8B841DAF-A629-4255-9FB3-6CEDE17BB0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資料庫圖表 4">
            <a:extLst>
              <a:ext uri="{FF2B5EF4-FFF2-40B4-BE49-F238E27FC236}">
                <a16:creationId xmlns:a16="http://schemas.microsoft.com/office/drawing/2014/main" id="{25C0A9CA-CBCC-42DD-BEA6-5665F002C954}"/>
              </a:ext>
            </a:extLst>
          </p:cNvPr>
          <p:cNvGraphicFramePr/>
          <p:nvPr>
            <p:extLst>
              <p:ext uri="{D42A27DB-BD31-4B8C-83A1-F6EECF244321}">
                <p14:modId xmlns:p14="http://schemas.microsoft.com/office/powerpoint/2010/main" val="4208399742"/>
              </p:ext>
            </p:extLst>
          </p:nvPr>
        </p:nvGraphicFramePr>
        <p:xfrm>
          <a:off x="251520" y="1484784"/>
          <a:ext cx="864096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字方塊 7">
            <a:extLst>
              <a:ext uri="{FF2B5EF4-FFF2-40B4-BE49-F238E27FC236}">
                <a16:creationId xmlns:a16="http://schemas.microsoft.com/office/drawing/2014/main" id="{E36F804C-892B-4558-97AC-2D2716431A48}"/>
              </a:ext>
            </a:extLst>
          </p:cNvPr>
          <p:cNvSpPr txBox="1"/>
          <p:nvPr/>
        </p:nvSpPr>
        <p:spPr>
          <a:xfrm>
            <a:off x="256848" y="5805264"/>
            <a:ext cx="8748017" cy="400110"/>
          </a:xfrm>
          <a:prstGeom prst="rect">
            <a:avLst/>
          </a:prstGeom>
          <a:noFill/>
        </p:spPr>
        <p:txBody>
          <a:bodyPr wrap="square" rtlCol="0">
            <a:spAutoFit/>
          </a:bodyPr>
          <a:lstStyle/>
          <a:p>
            <a:r>
              <a:rPr lang="en-US" altLang="zh-TW" sz="2000" b="0" dirty="0">
                <a:latin typeface="+mj-ea"/>
                <a:ea typeface="+mj-ea"/>
              </a:rPr>
              <a:t>※</a:t>
            </a:r>
            <a:r>
              <a:rPr lang="zh-TW" altLang="en-US" sz="2000" b="0" dirty="0">
                <a:latin typeface="+mj-ea"/>
                <a:ea typeface="+mj-ea"/>
              </a:rPr>
              <a:t>備註：確定之體位結果，請逕洽詢戶籍地縣</a:t>
            </a:r>
            <a:r>
              <a:rPr lang="en-US" altLang="zh-TW" sz="2000" b="0" dirty="0">
                <a:latin typeface="+mj-ea"/>
                <a:ea typeface="+mj-ea"/>
              </a:rPr>
              <a:t>(</a:t>
            </a:r>
            <a:r>
              <a:rPr lang="zh-TW" altLang="en-US" sz="2000" b="0" dirty="0">
                <a:latin typeface="+mj-ea"/>
                <a:ea typeface="+mj-ea"/>
              </a:rPr>
              <a:t>市</a:t>
            </a:r>
            <a:r>
              <a:rPr lang="en-US" altLang="zh-TW" sz="2000" b="0" dirty="0">
                <a:latin typeface="+mj-ea"/>
                <a:ea typeface="+mj-ea"/>
              </a:rPr>
              <a:t>)</a:t>
            </a:r>
            <a:r>
              <a:rPr lang="zh-TW" altLang="en-US" sz="2000" b="0" dirty="0">
                <a:latin typeface="+mj-ea"/>
                <a:ea typeface="+mj-ea"/>
              </a:rPr>
              <a:t>政府或鄉</a:t>
            </a:r>
            <a:r>
              <a:rPr lang="en-US" altLang="zh-TW" sz="2000" b="0" dirty="0">
                <a:latin typeface="+mj-ea"/>
                <a:ea typeface="+mj-ea"/>
              </a:rPr>
              <a:t>(</a:t>
            </a:r>
            <a:r>
              <a:rPr lang="zh-TW" altLang="en-US" sz="2000" b="0" dirty="0">
                <a:latin typeface="+mj-ea"/>
                <a:ea typeface="+mj-ea"/>
              </a:rPr>
              <a:t>鎮、市、區</a:t>
            </a:r>
            <a:r>
              <a:rPr lang="en-US" altLang="zh-TW" sz="2000" b="0" dirty="0">
                <a:latin typeface="+mj-ea"/>
                <a:ea typeface="+mj-ea"/>
              </a:rPr>
              <a:t>)</a:t>
            </a:r>
            <a:r>
              <a:rPr lang="zh-TW" altLang="en-US" sz="2000" b="0" dirty="0">
                <a:latin typeface="+mj-ea"/>
                <a:ea typeface="+mj-ea"/>
              </a:rPr>
              <a:t>公所</a:t>
            </a:r>
            <a:endParaRPr lang="zh-TW" altLang="en-US" sz="2000" dirty="0">
              <a:latin typeface="+mj-ea"/>
              <a:ea typeface="+mj-ea"/>
            </a:endParaRPr>
          </a:p>
        </p:txBody>
      </p:sp>
      <p:sp>
        <p:nvSpPr>
          <p:cNvPr id="4" name="投影片編號版面配置區 3">
            <a:extLst>
              <a:ext uri="{FF2B5EF4-FFF2-40B4-BE49-F238E27FC236}">
                <a16:creationId xmlns:a16="http://schemas.microsoft.com/office/drawing/2014/main" id="{1FE67041-DE07-42F5-991B-00256C77BFDA}"/>
              </a:ext>
            </a:extLst>
          </p:cNvPr>
          <p:cNvSpPr>
            <a:spLocks noGrp="1"/>
          </p:cNvSpPr>
          <p:nvPr>
            <p:ph type="sldNum" sz="quarter" idx="12"/>
          </p:nvPr>
        </p:nvSpPr>
        <p:spPr/>
        <p:txBody>
          <a:bodyPr/>
          <a:lstStyle/>
          <a:p>
            <a:pPr>
              <a:defRPr/>
            </a:pPr>
            <a:fld id="{575BFA08-F538-41E3-B048-FB2EFCCC47E9}" type="slidenum">
              <a:rPr lang="en-US" altLang="zh-TW" smtClean="0"/>
              <a:pPr>
                <a:defRPr/>
              </a:pPr>
              <a:t>11</a:t>
            </a:fld>
            <a:endParaRPr lang="en-US" altLang="zh-TW"/>
          </a:p>
        </p:txBody>
      </p:sp>
      <p:sp>
        <p:nvSpPr>
          <p:cNvPr id="7" name="文字方塊 6">
            <a:extLst>
              <a:ext uri="{FF2B5EF4-FFF2-40B4-BE49-F238E27FC236}">
                <a16:creationId xmlns:a16="http://schemas.microsoft.com/office/drawing/2014/main" id="{DE1A3A29-4BD0-4741-AAEE-DFAE6742D5A7}"/>
              </a:ext>
            </a:extLst>
          </p:cNvPr>
          <p:cNvSpPr txBox="1"/>
          <p:nvPr/>
        </p:nvSpPr>
        <p:spPr>
          <a:xfrm>
            <a:off x="6750720" y="4941168"/>
            <a:ext cx="2285776" cy="400110"/>
          </a:xfrm>
          <a:prstGeom prst="rect">
            <a:avLst/>
          </a:prstGeom>
          <a:noFill/>
        </p:spPr>
        <p:txBody>
          <a:bodyPr wrap="square" rtlCol="0">
            <a:spAutoFit/>
          </a:bodyPr>
          <a:lstStyle/>
          <a:p>
            <a:r>
              <a:rPr lang="zh-TW" altLang="en-US" sz="2000" dirty="0">
                <a:solidFill>
                  <a:srgbClr val="0033CC"/>
                </a:solidFill>
                <a:latin typeface="+mj-ea"/>
                <a:ea typeface="+mj-ea"/>
              </a:rPr>
              <a:t>原則上於臺中榮總</a:t>
            </a:r>
          </a:p>
        </p:txBody>
      </p:sp>
    </p:spTree>
    <p:extLst>
      <p:ext uri="{BB962C8B-B14F-4D97-AF65-F5344CB8AC3E}">
        <p14:creationId xmlns:p14="http://schemas.microsoft.com/office/powerpoint/2010/main" val="286950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F3A3526-CA04-4531-930D-D6C97B31A8F5}"/>
              </a:ext>
            </a:extLst>
          </p:cNvPr>
          <p:cNvSpPr/>
          <p:nvPr/>
        </p:nvSpPr>
        <p:spPr>
          <a:xfrm>
            <a:off x="2325498" y="443160"/>
            <a:ext cx="6840760" cy="769441"/>
          </a:xfrm>
          <a:prstGeom prst="rect">
            <a:avLst/>
          </a:prstGeom>
        </p:spPr>
        <p:txBody>
          <a:bodyPr wrap="square">
            <a:spAutoFit/>
          </a:bodyPr>
          <a:lstStyle/>
          <a:p>
            <a:pPr>
              <a:spcBef>
                <a:spcPts val="0"/>
              </a:spcBef>
              <a:spcAft>
                <a:spcPts val="1800"/>
              </a:spcAft>
              <a:defRPr/>
            </a:pPr>
            <a:r>
              <a:rPr lang="zh-TW" altLang="en-US"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役男體檢其他注意事項</a:t>
            </a:r>
            <a:endParaRPr lang="en-US"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8B841DAF-A629-4255-9FB3-6CEDE17BB0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96281" y="3030419"/>
            <a:ext cx="8741085" cy="578492"/>
          </a:xfrm>
          <a:prstGeom prst="rect">
            <a:avLst/>
          </a:prstGeom>
        </p:spPr>
        <p:txBody>
          <a:bodyPr wrap="square">
            <a:spAutoFit/>
          </a:bodyPr>
          <a:lstStyle/>
          <a:p>
            <a:pPr>
              <a:lnSpc>
                <a:spcPct val="150000"/>
              </a:lnSpc>
            </a:pPr>
            <a:r>
              <a:rPr lang="en-US" altLang="zh-TW" sz="2400" dirty="0">
                <a:solidFill>
                  <a:srgbClr val="006666"/>
                </a:solidFill>
                <a:highlight>
                  <a:srgbClr val="FFFF00"/>
                </a:highlight>
                <a:latin typeface="思源黑體 TW" panose="020B0500000000000000" pitchFamily="34" charset="-120"/>
                <a:ea typeface="思源黑體 TW" panose="020B0500000000000000" pitchFamily="34" charset="-120"/>
              </a:rPr>
              <a:t>Q2</a:t>
            </a:r>
            <a:r>
              <a:rPr lang="zh-TW" altLang="en-US" sz="2400" dirty="0">
                <a:solidFill>
                  <a:srgbClr val="006666"/>
                </a:solidFill>
                <a:highlight>
                  <a:srgbClr val="FFFF00"/>
                </a:highlight>
                <a:latin typeface="思源黑體 TW" panose="020B0500000000000000" pitchFamily="34" charset="-120"/>
                <a:ea typeface="思源黑體 TW" panose="020B0500000000000000" pitchFamily="34" charset="-120"/>
              </a:rPr>
              <a:t>：我從外地來臺中念書，可以在這裡體檢嗎？</a:t>
            </a:r>
            <a:endParaRPr lang="zh-TW" altLang="en-US" sz="2400" dirty="0">
              <a:highlight>
                <a:srgbClr val="FFFF00"/>
              </a:highlight>
              <a:latin typeface="思源黑體 TW" panose="020B0500000000000000" pitchFamily="34" charset="-120"/>
              <a:ea typeface="思源黑體 TW" panose="020B0500000000000000" pitchFamily="34" charset="-120"/>
            </a:endParaRPr>
          </a:p>
        </p:txBody>
      </p:sp>
      <p:sp>
        <p:nvSpPr>
          <p:cNvPr id="4" name="矩形 3"/>
          <p:cNvSpPr/>
          <p:nvPr/>
        </p:nvSpPr>
        <p:spPr>
          <a:xfrm>
            <a:off x="1115617" y="2204864"/>
            <a:ext cx="7704856" cy="830997"/>
          </a:xfrm>
          <a:prstGeom prst="rect">
            <a:avLst/>
          </a:prstGeom>
        </p:spPr>
        <p:txBody>
          <a:bodyPr wrap="square">
            <a:spAutoFit/>
          </a:bodyPr>
          <a:lstStyle/>
          <a:p>
            <a:r>
              <a:rPr lang="zh-TW" altLang="en-US" sz="2400" dirty="0">
                <a:solidFill>
                  <a:srgbClr val="FF0000"/>
                </a:solidFill>
                <a:latin typeface="思源黑體 TW" panose="020B0500000000000000" pitchFamily="34" charset="-120"/>
                <a:ea typeface="思源黑體 TW" panose="020B0500000000000000" pitchFamily="34" charset="-120"/>
              </a:rPr>
              <a:t>否</a:t>
            </a:r>
            <a:r>
              <a:rPr lang="zh-TW" altLang="en-US" sz="2400" dirty="0">
                <a:solidFill>
                  <a:srgbClr val="006666"/>
                </a:solidFill>
                <a:latin typeface="思源黑體 TW" panose="020B0500000000000000" pitchFamily="34" charset="-120"/>
                <a:ea typeface="思源黑體 TW" panose="020B0500000000000000" pitchFamily="34" charset="-120"/>
              </a:rPr>
              <a:t>，檢查當日請務必用畢早餐或午餐後受檢，以免發生身體不適情形。</a:t>
            </a:r>
            <a:endParaRPr lang="zh-TW" altLang="en-US" dirty="0"/>
          </a:p>
        </p:txBody>
      </p:sp>
      <p:sp>
        <p:nvSpPr>
          <p:cNvPr id="9" name="矩形 8"/>
          <p:cNvSpPr/>
          <p:nvPr/>
        </p:nvSpPr>
        <p:spPr>
          <a:xfrm>
            <a:off x="165051" y="1554364"/>
            <a:ext cx="6912297" cy="578492"/>
          </a:xfrm>
          <a:prstGeom prst="rect">
            <a:avLst/>
          </a:prstGeom>
        </p:spPr>
        <p:txBody>
          <a:bodyPr wrap="square">
            <a:spAutoFit/>
          </a:bodyPr>
          <a:lstStyle/>
          <a:p>
            <a:pPr>
              <a:lnSpc>
                <a:spcPct val="150000"/>
              </a:lnSpc>
            </a:pPr>
            <a:r>
              <a:rPr lang="en-US" altLang="zh-TW" sz="2400" dirty="0">
                <a:solidFill>
                  <a:srgbClr val="006666"/>
                </a:solidFill>
                <a:highlight>
                  <a:srgbClr val="FFFF00"/>
                </a:highlight>
                <a:latin typeface="思源黑體 TW" panose="020B0500000000000000" pitchFamily="34" charset="-120"/>
                <a:ea typeface="思源黑體 TW" panose="020B0500000000000000" pitchFamily="34" charset="-120"/>
              </a:rPr>
              <a:t>Q1</a:t>
            </a:r>
            <a:r>
              <a:rPr lang="zh-TW" altLang="en-US" sz="2400" dirty="0">
                <a:solidFill>
                  <a:srgbClr val="006666"/>
                </a:solidFill>
                <a:highlight>
                  <a:srgbClr val="FFFF00"/>
                </a:highlight>
                <a:latin typeface="思源黑體 TW" panose="020B0500000000000000" pitchFamily="34" charset="-120"/>
                <a:ea typeface="思源黑體 TW" panose="020B0500000000000000" pitchFamily="34" charset="-120"/>
              </a:rPr>
              <a:t>：當天體檢是否須空腹？</a:t>
            </a:r>
            <a:endParaRPr lang="zh-TW" altLang="en-US" sz="2400" dirty="0">
              <a:highlight>
                <a:srgbClr val="FFFF00"/>
              </a:highlight>
              <a:latin typeface="思源黑體 TW" panose="020B0500000000000000" pitchFamily="34" charset="-120"/>
              <a:ea typeface="思源黑體 TW" panose="020B0500000000000000" pitchFamily="34" charset="-120"/>
            </a:endParaRPr>
          </a:p>
        </p:txBody>
      </p:sp>
      <p:sp>
        <p:nvSpPr>
          <p:cNvPr id="10" name="矩形 9"/>
          <p:cNvSpPr/>
          <p:nvPr/>
        </p:nvSpPr>
        <p:spPr>
          <a:xfrm>
            <a:off x="1115616" y="3608911"/>
            <a:ext cx="7865019" cy="3348481"/>
          </a:xfrm>
          <a:prstGeom prst="rect">
            <a:avLst/>
          </a:prstGeom>
        </p:spPr>
        <p:txBody>
          <a:bodyPr wrap="square">
            <a:spAutoFit/>
          </a:bodyPr>
          <a:lstStyle/>
          <a:p>
            <a:pPr>
              <a:lnSpc>
                <a:spcPct val="150000"/>
              </a:lnSpc>
            </a:pPr>
            <a:r>
              <a:rPr lang="zh-TW" altLang="en-US" sz="2400" dirty="0">
                <a:solidFill>
                  <a:srgbClr val="0033CC"/>
                </a:solidFill>
                <a:latin typeface="思源黑體 TW" panose="020B0500000000000000" pitchFamily="34" charset="-120"/>
                <a:ea typeface="思源黑體 TW" panose="020B0500000000000000" pitchFamily="34" charset="-120"/>
              </a:rPr>
              <a:t>可以</a:t>
            </a:r>
            <a:r>
              <a:rPr lang="zh-TW" altLang="en-US" sz="2400" dirty="0">
                <a:solidFill>
                  <a:srgbClr val="006666"/>
                </a:solidFill>
                <a:latin typeface="思源黑體 TW" panose="020B0500000000000000" pitchFamily="34" charset="-120"/>
                <a:ea typeface="思源黑體 TW" panose="020B0500000000000000" pitchFamily="34" charset="-120"/>
              </a:rPr>
              <a:t>，請至內政部役政司「役男跨縣市申請代辦體檢線上預約系統」，當天務必攜帶</a:t>
            </a:r>
            <a:r>
              <a:rPr lang="zh-TW" altLang="en-US" sz="2400" dirty="0">
                <a:solidFill>
                  <a:srgbClr val="FF0000"/>
                </a:solidFill>
                <a:latin typeface="思源黑體 TW" panose="020B0500000000000000" pitchFamily="34" charset="-120"/>
                <a:ea typeface="思源黑體 TW" panose="020B0500000000000000" pitchFamily="34" charset="-120"/>
              </a:rPr>
              <a:t>徵兵檢查通知書正本</a:t>
            </a:r>
            <a:r>
              <a:rPr lang="zh-TW" altLang="en-US" sz="2400" dirty="0">
                <a:latin typeface="思源黑體 TW" panose="020B0500000000000000" pitchFamily="34" charset="-120"/>
                <a:ea typeface="思源黑體 TW" panose="020B0500000000000000" pitchFamily="34" charset="-120"/>
              </a:rPr>
              <a:t>、</a:t>
            </a:r>
            <a:r>
              <a:rPr lang="zh-TW" altLang="en-US" sz="2400" dirty="0">
                <a:solidFill>
                  <a:srgbClr val="FF0000"/>
                </a:solidFill>
                <a:latin typeface="思源黑體 TW" panose="020B0500000000000000" pitchFamily="34" charset="-120"/>
                <a:ea typeface="思源黑體 TW" panose="020B0500000000000000" pitchFamily="34" charset="-120"/>
              </a:rPr>
              <a:t>最近</a:t>
            </a:r>
            <a:r>
              <a:rPr lang="en-US" altLang="zh-TW" sz="2400" dirty="0">
                <a:solidFill>
                  <a:srgbClr val="FF0000"/>
                </a:solidFill>
                <a:latin typeface="思源黑體 TW" panose="020B0500000000000000" pitchFamily="34" charset="-120"/>
                <a:ea typeface="思源黑體 TW" panose="020B0500000000000000" pitchFamily="34" charset="-120"/>
              </a:rPr>
              <a:t>3</a:t>
            </a:r>
            <a:r>
              <a:rPr lang="zh-TW" altLang="en-US" sz="2400" dirty="0">
                <a:solidFill>
                  <a:srgbClr val="FF0000"/>
                </a:solidFill>
                <a:latin typeface="思源黑體 TW" panose="020B0500000000000000" pitchFamily="34" charset="-120"/>
                <a:ea typeface="思源黑體 TW" panose="020B0500000000000000" pitchFamily="34" charset="-120"/>
              </a:rPr>
              <a:t>個月內</a:t>
            </a:r>
            <a:r>
              <a:rPr lang="en-US" altLang="zh-TW" sz="2400" dirty="0">
                <a:solidFill>
                  <a:srgbClr val="FF0000"/>
                </a:solidFill>
                <a:latin typeface="思源黑體 TW" panose="020B0500000000000000" pitchFamily="34" charset="-120"/>
                <a:ea typeface="思源黑體 TW" panose="020B0500000000000000" pitchFamily="34" charset="-120"/>
              </a:rPr>
              <a:t>1</a:t>
            </a:r>
            <a:r>
              <a:rPr lang="zh-TW" altLang="en-US" sz="2400" dirty="0">
                <a:solidFill>
                  <a:srgbClr val="FF0000"/>
                </a:solidFill>
                <a:latin typeface="思源黑體 TW" panose="020B0500000000000000" pitchFamily="34" charset="-120"/>
                <a:ea typeface="思源黑體 TW" panose="020B0500000000000000" pitchFamily="34" charset="-120"/>
              </a:rPr>
              <a:t>吋彩色照片</a:t>
            </a:r>
            <a:r>
              <a:rPr lang="zh-TW" altLang="en-US" sz="2400" dirty="0">
                <a:latin typeface="思源黑體 TW" panose="020B0500000000000000" pitchFamily="34" charset="-120"/>
                <a:ea typeface="思源黑體 TW" panose="020B0500000000000000" pitchFamily="34" charset="-120"/>
              </a:rPr>
              <a:t>、</a:t>
            </a:r>
            <a:r>
              <a:rPr lang="zh-TW" altLang="en-US" sz="2400" dirty="0">
                <a:solidFill>
                  <a:srgbClr val="FF0000"/>
                </a:solidFill>
                <a:latin typeface="思源黑體 TW" panose="020B0500000000000000" pitchFamily="34" charset="-120"/>
                <a:ea typeface="思源黑體 TW" panose="020B0500000000000000" pitchFamily="34" charset="-120"/>
              </a:rPr>
              <a:t>身分證正本</a:t>
            </a:r>
            <a:r>
              <a:rPr lang="zh-TW" altLang="en-US" sz="2400" dirty="0">
                <a:solidFill>
                  <a:srgbClr val="006666"/>
                </a:solidFill>
                <a:latin typeface="思源黑體 TW" panose="020B0500000000000000" pitchFamily="34" charset="-120"/>
                <a:ea typeface="思源黑體 TW" panose="020B0500000000000000" pitchFamily="34" charset="-120"/>
              </a:rPr>
              <a:t>，於預約時間內至預約醫院進行相關檢查，並請役男申請後主動跟公所聯繫已申請異地代檢。</a:t>
            </a:r>
          </a:p>
          <a:p>
            <a:pPr>
              <a:lnSpc>
                <a:spcPct val="150000"/>
              </a:lnSpc>
            </a:pPr>
            <a:endParaRPr lang="zh-TW" altLang="en-US" sz="2400" dirty="0">
              <a:latin typeface="思源黑體 TW" panose="020B0500000000000000" pitchFamily="34" charset="-120"/>
              <a:ea typeface="思源黑體 TW" panose="020B0500000000000000" pitchFamily="34" charset="-120"/>
            </a:endParaRPr>
          </a:p>
        </p:txBody>
      </p:sp>
      <p:sp>
        <p:nvSpPr>
          <p:cNvPr id="8" name="矩形 7">
            <a:extLst>
              <a:ext uri="{FF2B5EF4-FFF2-40B4-BE49-F238E27FC236}">
                <a16:creationId xmlns:a16="http://schemas.microsoft.com/office/drawing/2014/main" id="{471E9FA9-579E-4EEA-A246-54770A70511A}"/>
              </a:ext>
            </a:extLst>
          </p:cNvPr>
          <p:cNvSpPr/>
          <p:nvPr/>
        </p:nvSpPr>
        <p:spPr>
          <a:xfrm>
            <a:off x="196281" y="2204864"/>
            <a:ext cx="1080120" cy="461665"/>
          </a:xfrm>
          <a:prstGeom prst="rect">
            <a:avLst/>
          </a:prstGeom>
        </p:spPr>
        <p:txBody>
          <a:bodyPr wrap="square">
            <a:spAutoFit/>
          </a:bodyPr>
          <a:lstStyle/>
          <a:p>
            <a:r>
              <a:rPr lang="en-US" altLang="zh-TW" sz="2400" dirty="0">
                <a:solidFill>
                  <a:srgbClr val="006666"/>
                </a:solidFill>
                <a:latin typeface="思源黑體 TW" panose="020B0500000000000000" pitchFamily="34" charset="-120"/>
                <a:ea typeface="思源黑體 TW" panose="020B0500000000000000" pitchFamily="34" charset="-120"/>
              </a:rPr>
              <a:t>Ans</a:t>
            </a:r>
            <a:r>
              <a:rPr lang="zh-TW" altLang="en-US" sz="2400" dirty="0">
                <a:solidFill>
                  <a:srgbClr val="006666"/>
                </a:solidFill>
                <a:latin typeface="思源黑體 TW" panose="020B0500000000000000" pitchFamily="34" charset="-120"/>
                <a:ea typeface="思源黑體 TW" panose="020B0500000000000000" pitchFamily="34" charset="-120"/>
              </a:rPr>
              <a:t>：</a:t>
            </a:r>
            <a:endParaRPr lang="zh-TW" altLang="en-US" dirty="0"/>
          </a:p>
        </p:txBody>
      </p:sp>
      <p:sp>
        <p:nvSpPr>
          <p:cNvPr id="11" name="矩形 10">
            <a:extLst>
              <a:ext uri="{FF2B5EF4-FFF2-40B4-BE49-F238E27FC236}">
                <a16:creationId xmlns:a16="http://schemas.microsoft.com/office/drawing/2014/main" id="{9D16DF90-9F8D-484D-9931-0B963A0902D8}"/>
              </a:ext>
            </a:extLst>
          </p:cNvPr>
          <p:cNvSpPr/>
          <p:nvPr/>
        </p:nvSpPr>
        <p:spPr>
          <a:xfrm>
            <a:off x="206749" y="3692810"/>
            <a:ext cx="1080120" cy="461665"/>
          </a:xfrm>
          <a:prstGeom prst="rect">
            <a:avLst/>
          </a:prstGeom>
        </p:spPr>
        <p:txBody>
          <a:bodyPr wrap="square">
            <a:spAutoFit/>
          </a:bodyPr>
          <a:lstStyle/>
          <a:p>
            <a:r>
              <a:rPr lang="en-US" altLang="zh-TW" sz="2400" dirty="0">
                <a:solidFill>
                  <a:srgbClr val="006666"/>
                </a:solidFill>
                <a:latin typeface="思源黑體 TW" panose="020B0500000000000000" pitchFamily="34" charset="-120"/>
                <a:ea typeface="思源黑體 TW" panose="020B0500000000000000" pitchFamily="34" charset="-120"/>
              </a:rPr>
              <a:t>Ans</a:t>
            </a:r>
            <a:r>
              <a:rPr lang="zh-TW" altLang="en-US" sz="2400" dirty="0">
                <a:solidFill>
                  <a:srgbClr val="006666"/>
                </a:solidFill>
                <a:latin typeface="思源黑體 TW" panose="020B0500000000000000" pitchFamily="34" charset="-120"/>
                <a:ea typeface="思源黑體 TW" panose="020B0500000000000000" pitchFamily="34" charset="-120"/>
              </a:rPr>
              <a:t>：</a:t>
            </a:r>
            <a:endParaRPr lang="zh-TW" altLang="en-US" dirty="0"/>
          </a:p>
        </p:txBody>
      </p:sp>
      <p:sp>
        <p:nvSpPr>
          <p:cNvPr id="5" name="投影片編號版面配置區 4">
            <a:extLst>
              <a:ext uri="{FF2B5EF4-FFF2-40B4-BE49-F238E27FC236}">
                <a16:creationId xmlns:a16="http://schemas.microsoft.com/office/drawing/2014/main" id="{899B77A9-E6CC-4B05-89A4-CD142F99225C}"/>
              </a:ext>
            </a:extLst>
          </p:cNvPr>
          <p:cNvSpPr>
            <a:spLocks noGrp="1"/>
          </p:cNvSpPr>
          <p:nvPr>
            <p:ph type="sldNum" sz="quarter" idx="12"/>
          </p:nvPr>
        </p:nvSpPr>
        <p:spPr/>
        <p:txBody>
          <a:bodyPr/>
          <a:lstStyle/>
          <a:p>
            <a:pPr>
              <a:defRPr/>
            </a:pPr>
            <a:fld id="{575BFA08-F538-41E3-B048-FB2EFCCC47E9}" type="slidenum">
              <a:rPr lang="en-US" altLang="zh-TW" smtClean="0"/>
              <a:pPr>
                <a:defRPr/>
              </a:pPr>
              <a:t>12</a:t>
            </a:fld>
            <a:endParaRPr lang="en-US" altLang="zh-TW"/>
          </a:p>
        </p:txBody>
      </p:sp>
    </p:spTree>
    <p:extLst>
      <p:ext uri="{BB962C8B-B14F-4D97-AF65-F5344CB8AC3E}">
        <p14:creationId xmlns:p14="http://schemas.microsoft.com/office/powerpoint/2010/main" val="393874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984250" y="31750"/>
            <a:ext cx="7548563"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 typeface="Symbol" pitchFamily="18" charset="2"/>
              <a:buNone/>
              <a:defRPr/>
            </a:pP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抽籤</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pic>
        <p:nvPicPr>
          <p:cNvPr id="29699"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矩形 1"/>
          <p:cNvSpPr>
            <a:spLocks noChangeArrowheads="1"/>
          </p:cNvSpPr>
          <p:nvPr/>
        </p:nvSpPr>
        <p:spPr bwMode="auto">
          <a:xfrm>
            <a:off x="323850" y="1484313"/>
            <a:ext cx="8351838" cy="202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抽籤目的？</a:t>
            </a:r>
          </a:p>
          <a:p>
            <a:pPr>
              <a:lnSpc>
                <a:spcPct val="150000"/>
              </a:lnSpc>
              <a:spcBef>
                <a:spcPct val="0"/>
              </a:spcBef>
              <a:buClrTx/>
              <a:buSzTx/>
              <a:buFont typeface="Wingdings" panose="05000000000000000000" pitchFamily="2" charset="2"/>
              <a:buChar char="ü"/>
            </a:pPr>
            <a:r>
              <a:rPr lang="en-US" altLang="zh-TW" sz="2400" u="sng" dirty="0">
                <a:latin typeface="微軟正黑體" panose="020B0604030504040204" pitchFamily="34" charset="-120"/>
                <a:ea typeface="微軟正黑體" panose="020B0604030504040204" pitchFamily="34" charset="-120"/>
              </a:rPr>
              <a:t>83</a:t>
            </a:r>
            <a:r>
              <a:rPr lang="zh-TW" altLang="en-US" sz="2400" u="sng" dirty="0">
                <a:latin typeface="微軟正黑體" panose="020B0604030504040204" pitchFamily="34" charset="-120"/>
                <a:ea typeface="微軟正黑體" panose="020B0604030504040204" pitchFamily="34" charset="-120"/>
              </a:rPr>
              <a:t>年次以後出生的役男經徵兵檢查判定</a:t>
            </a:r>
            <a:r>
              <a:rPr lang="en-US" altLang="zh-TW" sz="2400" u="sng"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常備役體位</a:t>
            </a:r>
            <a:r>
              <a:rPr lang="en-US" altLang="zh-TW" sz="2400" u="sng"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應辦理抽籤，決定役男服役軍種、主要兵科和入營順序。</a:t>
            </a:r>
          </a:p>
        </p:txBody>
      </p:sp>
      <p:sp>
        <p:nvSpPr>
          <p:cNvPr id="29701" name="矩形 1"/>
          <p:cNvSpPr>
            <a:spLocks noChangeArrowheads="1"/>
          </p:cNvSpPr>
          <p:nvPr/>
        </p:nvSpPr>
        <p:spPr bwMode="auto">
          <a:xfrm>
            <a:off x="327025" y="3500438"/>
            <a:ext cx="6981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應備文件？</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持</a:t>
            </a:r>
            <a:r>
              <a:rPr lang="zh-TW" altLang="en-US" sz="2400" u="sng" dirty="0">
                <a:latin typeface="微軟正黑體" panose="020B0604030504040204" pitchFamily="34" charset="-120"/>
                <a:ea typeface="微軟正黑體" panose="020B0604030504040204" pitchFamily="34" charset="-120"/>
              </a:rPr>
              <a:t>抽籤通知書</a:t>
            </a:r>
            <a:r>
              <a:rPr lang="zh-TW" altLang="en-US" sz="2400" b="0" dirty="0">
                <a:latin typeface="微軟正黑體" panose="020B0604030504040204" pitchFamily="34" charset="-120"/>
                <a:ea typeface="微軟正黑體" panose="020B0604030504040204" pitchFamily="34" charset="-120"/>
              </a:rPr>
              <a:t>與</a:t>
            </a:r>
            <a:r>
              <a:rPr lang="zh-TW" altLang="en-US" sz="2400" u="sng" dirty="0">
                <a:latin typeface="微軟正黑體" panose="020B0604030504040204" pitchFamily="34" charset="-120"/>
                <a:ea typeface="微軟正黑體" panose="020B0604030504040204" pitchFamily="34" charset="-120"/>
              </a:rPr>
              <a:t>本人身分證及印章</a:t>
            </a:r>
            <a:r>
              <a:rPr lang="zh-TW" altLang="en-US" sz="2400" b="0" dirty="0">
                <a:latin typeface="微軟正黑體" panose="020B0604030504040204" pitchFamily="34" charset="-120"/>
                <a:ea typeface="微軟正黑體" panose="020B0604030504040204" pitchFamily="34" charset="-120"/>
              </a:rPr>
              <a:t>，依照通知書規定時間、地點親自到場抽籤， 逾時則由抽籤場次主持人代抽。</a:t>
            </a:r>
          </a:p>
        </p:txBody>
      </p:sp>
      <p:pic>
        <p:nvPicPr>
          <p:cNvPr id="29702" name="圖片 2"/>
          <p:cNvPicPr>
            <a:picLocks noChangeAspect="1"/>
          </p:cNvPicPr>
          <p:nvPr/>
        </p:nvPicPr>
        <p:blipFill>
          <a:blip r:embed="rId4">
            <a:extLst>
              <a:ext uri="{28A0092B-C50C-407E-A947-70E740481C1C}">
                <a14:useLocalDpi xmlns:a14="http://schemas.microsoft.com/office/drawing/2010/main" val="0"/>
              </a:ext>
            </a:extLst>
          </a:blip>
          <a:srcRect l="50000" r="24802"/>
          <a:stretch>
            <a:fillRect/>
          </a:stretch>
        </p:blipFill>
        <p:spPr bwMode="auto">
          <a:xfrm>
            <a:off x="6502400" y="4232275"/>
            <a:ext cx="26066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542B280B-1590-4D44-812B-76D7FCE5AECF}"/>
              </a:ext>
            </a:extLst>
          </p:cNvPr>
          <p:cNvSpPr>
            <a:spLocks noGrp="1"/>
          </p:cNvSpPr>
          <p:nvPr>
            <p:ph type="sldNum" sz="quarter" idx="12"/>
          </p:nvPr>
        </p:nvSpPr>
        <p:spPr/>
        <p:txBody>
          <a:bodyPr/>
          <a:lstStyle/>
          <a:p>
            <a:pPr>
              <a:defRPr/>
            </a:pPr>
            <a:fld id="{575BFA08-F538-41E3-B048-FB2EFCCC47E9}" type="slidenum">
              <a:rPr lang="en-US" altLang="zh-TW" smtClean="0"/>
              <a:pPr>
                <a:defRPr/>
              </a:pPr>
              <a:t>13</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984250" y="-27384"/>
            <a:ext cx="7548563"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 typeface="Symbol" pitchFamily="18" charset="2"/>
              <a:buNone/>
              <a:defRPr/>
            </a:pP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4.</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徵集入營</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pic>
        <p:nvPicPr>
          <p:cNvPr id="31747"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矩形 1"/>
          <p:cNvSpPr>
            <a:spLocks noChangeArrowheads="1"/>
          </p:cNvSpPr>
          <p:nvPr/>
        </p:nvSpPr>
        <p:spPr bwMode="auto">
          <a:xfrm>
            <a:off x="323850" y="1340768"/>
            <a:ext cx="83518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徵集順序？</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按役男出生年次、役別、軍種兵科及籤號依序徵集入營。</a:t>
            </a:r>
          </a:p>
        </p:txBody>
      </p:sp>
      <p:sp>
        <p:nvSpPr>
          <p:cNvPr id="31749" name="矩形 1"/>
          <p:cNvSpPr>
            <a:spLocks noChangeArrowheads="1"/>
          </p:cNvSpPr>
          <p:nvPr/>
        </p:nvSpPr>
        <p:spPr bwMode="auto">
          <a:xfrm>
            <a:off x="327025" y="2780928"/>
            <a:ext cx="8601075"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要怎麼知道我的役期？</a:t>
            </a:r>
            <a:endParaRPr lang="en-US" altLang="zh-TW" sz="3200" dirty="0">
              <a:solidFill>
                <a:srgbClr val="0033CC"/>
              </a:solidFill>
              <a:latin typeface="微軟正黑體" panose="020B0604030504040204" pitchFamily="34" charset="-120"/>
              <a:ea typeface="微軟正黑體" panose="020B0604030504040204" pitchFamily="34" charset="-120"/>
            </a:endParaRPr>
          </a:p>
        </p:txBody>
      </p:sp>
      <p:pic>
        <p:nvPicPr>
          <p:cNvPr id="31750" name="圖片 1"/>
          <p:cNvPicPr>
            <a:picLocks noChangeAspect="1"/>
          </p:cNvPicPr>
          <p:nvPr/>
        </p:nvPicPr>
        <p:blipFill>
          <a:blip r:embed="rId4">
            <a:extLst>
              <a:ext uri="{28A0092B-C50C-407E-A947-70E740481C1C}">
                <a14:useLocalDpi xmlns:a14="http://schemas.microsoft.com/office/drawing/2010/main" val="0"/>
              </a:ext>
            </a:extLst>
          </a:blip>
          <a:srcRect l="75200"/>
          <a:stretch>
            <a:fillRect/>
          </a:stretch>
        </p:blipFill>
        <p:spPr bwMode="auto">
          <a:xfrm>
            <a:off x="6825952" y="4194721"/>
            <a:ext cx="228255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a:extLst>
              <a:ext uri="{FF2B5EF4-FFF2-40B4-BE49-F238E27FC236}">
                <a16:creationId xmlns:a16="http://schemas.microsoft.com/office/drawing/2014/main" id="{5552100F-C62A-48D2-8DA8-2676E88662F6}"/>
              </a:ext>
            </a:extLst>
          </p:cNvPr>
          <p:cNvPicPr>
            <a:picLocks noChangeAspect="1"/>
          </p:cNvPicPr>
          <p:nvPr/>
        </p:nvPicPr>
        <p:blipFill rotWithShape="1">
          <a:blip r:embed="rId5"/>
          <a:srcRect l="45827" t="39973" r="17352" b="19012"/>
          <a:stretch/>
        </p:blipFill>
        <p:spPr>
          <a:xfrm>
            <a:off x="1619672" y="3463651"/>
            <a:ext cx="6238143" cy="3088507"/>
          </a:xfrm>
          <a:prstGeom prst="rect">
            <a:avLst/>
          </a:prstGeom>
        </p:spPr>
      </p:pic>
      <p:sp>
        <p:nvSpPr>
          <p:cNvPr id="9" name="矩形 1">
            <a:extLst>
              <a:ext uri="{FF2B5EF4-FFF2-40B4-BE49-F238E27FC236}">
                <a16:creationId xmlns:a16="http://schemas.microsoft.com/office/drawing/2014/main" id="{3D1729CE-A872-4FE6-884D-9054C9CE5F6B}"/>
              </a:ext>
            </a:extLst>
          </p:cNvPr>
          <p:cNvSpPr>
            <a:spLocks noChangeArrowheads="1"/>
          </p:cNvSpPr>
          <p:nvPr/>
        </p:nvSpPr>
        <p:spPr bwMode="auto">
          <a:xfrm>
            <a:off x="179512" y="4182179"/>
            <a:ext cx="1636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ctr">
              <a:spcBef>
                <a:spcPct val="0"/>
              </a:spcBef>
              <a:spcAft>
                <a:spcPts val="1200"/>
              </a:spcAft>
              <a:buClrTx/>
              <a:buSzTx/>
              <a:buNone/>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常備役</a:t>
            </a:r>
            <a:br>
              <a:rPr lang="en-US" alt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體位</a:t>
            </a:r>
            <a:endParaRPr lang="en-US" alt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1">
            <a:extLst>
              <a:ext uri="{FF2B5EF4-FFF2-40B4-BE49-F238E27FC236}">
                <a16:creationId xmlns:a16="http://schemas.microsoft.com/office/drawing/2014/main" id="{F300D550-64EA-425F-AC27-9F73501DB2C9}"/>
              </a:ext>
            </a:extLst>
          </p:cNvPr>
          <p:cNvSpPr>
            <a:spLocks noChangeArrowheads="1"/>
          </p:cNvSpPr>
          <p:nvPr/>
        </p:nvSpPr>
        <p:spPr bwMode="auto">
          <a:xfrm>
            <a:off x="179512" y="5622339"/>
            <a:ext cx="1636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ctr">
              <a:spcBef>
                <a:spcPct val="0"/>
              </a:spcBef>
              <a:spcAft>
                <a:spcPts val="1200"/>
              </a:spcAft>
              <a:buClrTx/>
              <a:buSzTx/>
              <a:buNone/>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替代役</a:t>
            </a:r>
            <a:br>
              <a:rPr lang="en-US" alt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體位</a:t>
            </a:r>
            <a:endParaRPr lang="en-US" altLang="zh-TW"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BCF2A768-3BDE-421F-876E-67F9A90E16DB}"/>
              </a:ext>
            </a:extLst>
          </p:cNvPr>
          <p:cNvSpPr>
            <a:spLocks noGrp="1"/>
          </p:cNvSpPr>
          <p:nvPr>
            <p:ph type="sldNum" sz="quarter" idx="12"/>
          </p:nvPr>
        </p:nvSpPr>
        <p:spPr/>
        <p:txBody>
          <a:bodyPr/>
          <a:lstStyle/>
          <a:p>
            <a:pPr>
              <a:defRPr/>
            </a:pPr>
            <a:fld id="{575BFA08-F538-41E3-B048-FB2EFCCC47E9}" type="slidenum">
              <a:rPr lang="en-US" altLang="zh-TW" smtClean="0"/>
              <a:pPr>
                <a:defRPr/>
              </a:pPr>
              <a:t>14</a:t>
            </a:fld>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323850" y="1484313"/>
            <a:ext cx="7272338" cy="419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200000"/>
              </a:lnSpc>
              <a:spcBef>
                <a:spcPct val="0"/>
              </a:spcBef>
              <a:buClrTx/>
              <a:buSzTx/>
              <a:buFont typeface="Arial" panose="020B0604020202020204" pitchFamily="34" charset="0"/>
              <a:buChar char="•"/>
              <a:defRPr/>
            </a:pPr>
            <a:r>
              <a:rPr lang="zh-TW" altLang="en-US" sz="3200" dirty="0">
                <a:solidFill>
                  <a:srgbClr val="0070C0"/>
                </a:solidFill>
                <a:latin typeface="+mj-ea"/>
                <a:ea typeface="+mj-ea"/>
              </a:rPr>
              <a:t>入營時程－優先及延緩入營</a:t>
            </a:r>
            <a:endParaRPr lang="en-US" altLang="zh-TW" sz="3200" dirty="0">
              <a:solidFill>
                <a:srgbClr val="0070C0"/>
              </a:solidFill>
              <a:latin typeface="+mj-ea"/>
              <a:ea typeface="+mj-ea"/>
            </a:endParaRPr>
          </a:p>
          <a:p>
            <a:pPr eaLnBrk="1" hangingPunct="1">
              <a:lnSpc>
                <a:spcPct val="200000"/>
              </a:lnSpc>
              <a:spcBef>
                <a:spcPct val="0"/>
              </a:spcBef>
              <a:buClrTx/>
              <a:buSzTx/>
              <a:buFont typeface="Arial" panose="020B0604020202020204" pitchFamily="34" charset="0"/>
              <a:buChar char="•"/>
              <a:defRPr/>
            </a:pPr>
            <a:r>
              <a:rPr lang="zh-TW" altLang="en-US" sz="3200" dirty="0">
                <a:solidFill>
                  <a:srgbClr val="0070C0"/>
                </a:solidFill>
                <a:latin typeface="+mj-ea"/>
                <a:ea typeface="+mj-ea"/>
              </a:rPr>
              <a:t>分階段軍事訓練</a:t>
            </a:r>
            <a:endParaRPr lang="en-US" altLang="zh-TW" sz="3200" dirty="0">
              <a:solidFill>
                <a:srgbClr val="0070C0"/>
              </a:solidFill>
              <a:latin typeface="+mj-ea"/>
              <a:ea typeface="+mj-ea"/>
            </a:endParaRPr>
          </a:p>
          <a:p>
            <a:pPr eaLnBrk="1" hangingPunct="1">
              <a:lnSpc>
                <a:spcPct val="200000"/>
              </a:lnSpc>
              <a:spcBef>
                <a:spcPct val="0"/>
              </a:spcBef>
              <a:buClrTx/>
              <a:buSzTx/>
              <a:buFont typeface="Arial" panose="020B0604020202020204" pitchFamily="34" charset="0"/>
              <a:buChar char="•"/>
              <a:defRPr/>
            </a:pPr>
            <a:r>
              <a:rPr lang="zh-TW" altLang="en-US" sz="3200" dirty="0">
                <a:solidFill>
                  <a:srgbClr val="0070C0"/>
                </a:solidFill>
                <a:latin typeface="+mj-ea"/>
                <a:ea typeface="+mj-ea"/>
              </a:rPr>
              <a:t>延期徵集入營</a:t>
            </a:r>
            <a:endParaRPr lang="en-US" altLang="zh-TW" sz="3200" dirty="0">
              <a:solidFill>
                <a:srgbClr val="0070C0"/>
              </a:solidFill>
              <a:latin typeface="+mj-ea"/>
              <a:ea typeface="+mj-ea"/>
            </a:endParaRPr>
          </a:p>
          <a:p>
            <a:pPr marL="0" indent="0" eaLnBrk="1" hangingPunct="1">
              <a:lnSpc>
                <a:spcPct val="200000"/>
              </a:lnSpc>
              <a:spcBef>
                <a:spcPct val="0"/>
              </a:spcBef>
              <a:buClrTx/>
              <a:buSzTx/>
              <a:buFont typeface="Symbol" pitchFamily="18" charset="2"/>
              <a:buNone/>
              <a:defRPr/>
            </a:pPr>
            <a:endParaRPr lang="zh-TW" altLang="en-US" sz="4400" dirty="0">
              <a:solidFill>
                <a:srgbClr val="0070C0"/>
              </a:solidFill>
              <a:latin typeface="+mj-ea"/>
              <a:ea typeface="+mj-ea"/>
            </a:endParaRPr>
          </a:p>
        </p:txBody>
      </p:sp>
      <p:sp>
        <p:nvSpPr>
          <p:cNvPr id="44035" name="矩形 1"/>
          <p:cNvSpPr>
            <a:spLocks noChangeArrowheads="1"/>
          </p:cNvSpPr>
          <p:nvPr/>
        </p:nvSpPr>
        <p:spPr bwMode="auto">
          <a:xfrm>
            <a:off x="900113" y="1628775"/>
            <a:ext cx="70564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r" eaLnBrk="1" hangingPunct="1">
              <a:lnSpc>
                <a:spcPct val="200000"/>
              </a:lnSpc>
              <a:spcBef>
                <a:spcPct val="0"/>
              </a:spcBef>
              <a:buClrTx/>
              <a:buSzTx/>
              <a:buFontTx/>
              <a:buNone/>
            </a:pPr>
            <a:r>
              <a:rPr lang="zh-TW" altLang="en-US" sz="2000">
                <a:solidFill>
                  <a:srgbClr val="CC6600"/>
                </a:solidFill>
                <a:latin typeface="微軟正黑體" panose="020B0604030504040204" pitchFamily="34" charset="-120"/>
                <a:ea typeface="微軟正黑體" panose="020B0604030504040204" pitchFamily="34" charset="-120"/>
              </a:rPr>
              <a:t> </a:t>
            </a:r>
          </a:p>
        </p:txBody>
      </p:sp>
      <p:pic>
        <p:nvPicPr>
          <p:cNvPr id="44036"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4305300"/>
            <a:ext cx="1301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956175" y="174625"/>
            <a:ext cx="184150" cy="2800350"/>
          </a:xfrm>
          <a:prstGeom prst="rect">
            <a:avLst/>
          </a:prstGeom>
        </p:spPr>
        <p:txBody>
          <a:bodyPr wrap="none">
            <a:spAutoFit/>
          </a:bodyPr>
          <a:lstStyle/>
          <a:p>
            <a:pPr algn="ctr" eaLnBrk="1" hangingPunct="1">
              <a:lnSpc>
                <a:spcPct val="200000"/>
              </a:lnSpc>
              <a:defRPr/>
            </a:pPr>
            <a:endParaRPr lang="en-US"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1" hangingPunct="1">
              <a:lnSpc>
                <a:spcPct val="200000"/>
              </a:lnSpc>
              <a:defRPr/>
            </a:pPr>
            <a:endParaRPr lang="en-US"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 name="矩形 7"/>
          <p:cNvSpPr/>
          <p:nvPr/>
        </p:nvSpPr>
        <p:spPr>
          <a:xfrm>
            <a:off x="216472" y="116632"/>
            <a:ext cx="8820024" cy="1237518"/>
          </a:xfrm>
          <a:prstGeom prst="rect">
            <a:avLst/>
          </a:prstGeom>
        </p:spPr>
        <p:txBody>
          <a:bodyPr wrap="square">
            <a:spAutoFit/>
          </a:bodyPr>
          <a:lstStyle/>
          <a:p>
            <a:pPr algn="ctr" eaLnBrk="1" hangingPunct="1">
              <a:lnSpc>
                <a:spcPct val="200000"/>
              </a:lnSpc>
              <a:defRPr/>
            </a:pPr>
            <a:r>
              <a:rPr lang="zh-TW" altLang="en-US"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兵役相關申請須知</a:t>
            </a:r>
            <a:endParaRPr lang="en-US"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6C6A088F-3A0E-457D-A7B8-3B0118F60E58}"/>
              </a:ext>
            </a:extLst>
          </p:cNvPr>
          <p:cNvSpPr>
            <a:spLocks noGrp="1"/>
          </p:cNvSpPr>
          <p:nvPr>
            <p:ph type="sldNum" sz="quarter" idx="12"/>
          </p:nvPr>
        </p:nvSpPr>
        <p:spPr/>
        <p:txBody>
          <a:bodyPr/>
          <a:lstStyle/>
          <a:p>
            <a:pPr>
              <a:defRPr/>
            </a:pPr>
            <a:fld id="{575BFA08-F538-41E3-B048-FB2EFCCC47E9}" type="slidenum">
              <a:rPr lang="en-US" altLang="zh-TW" smtClean="0"/>
              <a:pPr>
                <a:defRPr/>
              </a:pPr>
              <a:t>15</a:t>
            </a:fld>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矩形 1"/>
          <p:cNvSpPr>
            <a:spLocks noChangeArrowheads="1"/>
          </p:cNvSpPr>
          <p:nvPr/>
        </p:nvSpPr>
        <p:spPr bwMode="auto">
          <a:xfrm>
            <a:off x="107505" y="1628800"/>
            <a:ext cx="8856984" cy="25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申請方式？</a:t>
            </a:r>
          </a:p>
          <a:p>
            <a:pPr>
              <a:lnSpc>
                <a:spcPct val="150000"/>
              </a:lnSpc>
              <a:spcBef>
                <a:spcPct val="0"/>
              </a:spcBef>
              <a:buClrTx/>
              <a:buSzTx/>
              <a:buFont typeface="Wingdings" panose="05000000000000000000" pitchFamily="2" charset="2"/>
              <a:buChar char="ü"/>
            </a:pPr>
            <a:r>
              <a:rPr lang="zh-TW" altLang="en-US" sz="2300" b="0" dirty="0">
                <a:latin typeface="微軟正黑體" panose="020B0604030504040204" pitchFamily="34" charset="-120"/>
                <a:ea typeface="微軟正黑體" panose="020B0604030504040204" pitchFamily="34" charset="-120"/>
              </a:rPr>
              <a:t>役男應於開放申請期限內</a:t>
            </a:r>
            <a:r>
              <a:rPr lang="en-US" altLang="zh-TW" sz="2300" b="0" dirty="0">
                <a:latin typeface="微軟正黑體" panose="020B0604030504040204" pitchFamily="34" charset="-120"/>
                <a:ea typeface="微軟正黑體" panose="020B0604030504040204" pitchFamily="34" charset="-120"/>
              </a:rPr>
              <a:t>(</a:t>
            </a:r>
            <a:r>
              <a:rPr lang="zh-TW" altLang="en-US" sz="2300" b="0" dirty="0">
                <a:latin typeface="微軟正黑體" panose="020B0604030504040204" pitchFamily="34" charset="-120"/>
                <a:ea typeface="微軟正黑體" panose="020B0604030504040204" pitchFamily="34" charset="-120"/>
              </a:rPr>
              <a:t>每年</a:t>
            </a:r>
            <a:r>
              <a:rPr lang="en-US" altLang="zh-TW" sz="2300" b="0" dirty="0">
                <a:latin typeface="微軟正黑體" panose="020B0604030504040204" pitchFamily="34" charset="-120"/>
                <a:ea typeface="微軟正黑體" panose="020B0604030504040204" pitchFamily="34" charset="-120"/>
              </a:rPr>
              <a:t>5</a:t>
            </a:r>
            <a:r>
              <a:rPr lang="zh-TW" altLang="en-US" sz="2300" b="0" dirty="0">
                <a:latin typeface="微軟正黑體" panose="020B0604030504040204" pitchFamily="34" charset="-120"/>
                <a:ea typeface="微軟正黑體" panose="020B0604030504040204" pitchFamily="34" charset="-120"/>
              </a:rPr>
              <a:t>月中旬起</a:t>
            </a:r>
            <a:r>
              <a:rPr lang="en-US" altLang="zh-TW" sz="2300" b="0" dirty="0">
                <a:latin typeface="微軟正黑體" panose="020B0604030504040204" pitchFamily="34" charset="-120"/>
                <a:ea typeface="微軟正黑體" panose="020B0604030504040204" pitchFamily="34" charset="-120"/>
              </a:rPr>
              <a:t>)</a:t>
            </a:r>
            <a:r>
              <a:rPr lang="zh-TW" altLang="en-US" sz="2300" b="0" dirty="0">
                <a:latin typeface="微軟正黑體" panose="020B0604030504040204" pitchFamily="34" charset="-120"/>
                <a:ea typeface="微軟正黑體" panose="020B0604030504040204" pitchFamily="34" charset="-120"/>
              </a:rPr>
              <a:t>登入</a:t>
            </a:r>
            <a:r>
              <a:rPr lang="zh-TW" altLang="en-US" sz="2300" u="sng" dirty="0">
                <a:latin typeface="微軟正黑體" panose="020B0604030504040204" pitchFamily="34" charset="-120"/>
                <a:ea typeface="微軟正黑體" panose="020B0604030504040204" pitchFamily="34" charset="-120"/>
              </a:rPr>
              <a:t>內政部役政司網站</a:t>
            </a:r>
            <a:r>
              <a:rPr lang="en-US" altLang="zh-TW" sz="2300" b="0" u="sng" dirty="0">
                <a:latin typeface="微軟正黑體" panose="020B0604030504040204" pitchFamily="34" charset="-120"/>
                <a:ea typeface="微軟正黑體" panose="020B0604030504040204" pitchFamily="34" charset="-120"/>
              </a:rPr>
              <a:t>(</a:t>
            </a:r>
            <a:r>
              <a:rPr lang="en-US" altLang="zh-TW" sz="2300" b="0" u="sng" dirty="0">
                <a:latin typeface="微軟正黑體" panose="020B0604030504040204" pitchFamily="34" charset="-120"/>
                <a:ea typeface="微軟正黑體" panose="020B0604030504040204" pitchFamily="34" charset="-120"/>
                <a:hlinkClick r:id="rId4"/>
              </a:rPr>
              <a:t>https://www.dca.moi.gov.tw/</a:t>
            </a:r>
            <a:r>
              <a:rPr lang="en-US" altLang="zh-TW" sz="2300" b="0" u="sng" dirty="0">
                <a:latin typeface="微軟正黑體" panose="020B0604030504040204" pitchFamily="34" charset="-120"/>
                <a:ea typeface="微軟正黑體" panose="020B0604030504040204" pitchFamily="34" charset="-120"/>
              </a:rPr>
              <a:t>)</a:t>
            </a:r>
            <a:r>
              <a:rPr lang="zh-TW" altLang="en-US" sz="2300" b="0" dirty="0">
                <a:latin typeface="微軟正黑體" panose="020B0604030504040204" pitchFamily="34" charset="-120"/>
                <a:ea typeface="微軟正黑體" panose="020B0604030504040204" pitchFamily="34" charset="-120"/>
              </a:rPr>
              <a:t>首頁主題單元項下「</a:t>
            </a:r>
            <a:r>
              <a:rPr lang="zh-TW" altLang="en-US" sz="2300" u="sng" dirty="0">
                <a:latin typeface="微軟正黑體" panose="020B0604030504040204" pitchFamily="34" charset="-120"/>
                <a:ea typeface="微軟正黑體" panose="020B0604030504040204" pitchFamily="34" charset="-120"/>
              </a:rPr>
              <a:t>役男入營時程申請系統</a:t>
            </a:r>
            <a:r>
              <a:rPr lang="zh-TW" altLang="en-US" sz="2300" b="0" dirty="0">
                <a:latin typeface="微軟正黑體" panose="020B0604030504040204" pitchFamily="34" charset="-120"/>
                <a:ea typeface="微軟正黑體" panose="020B0604030504040204" pitchFamily="34" charset="-120"/>
              </a:rPr>
              <a:t>」線上提出申請。</a:t>
            </a:r>
            <a:endParaRPr lang="en-US" altLang="zh-TW" sz="2300" b="0" dirty="0">
              <a:latin typeface="微軟正黑體" panose="020B0604030504040204" pitchFamily="34" charset="-120"/>
              <a:ea typeface="微軟正黑體" panose="020B0604030504040204" pitchFamily="34" charset="-120"/>
            </a:endParaRPr>
          </a:p>
        </p:txBody>
      </p:sp>
      <p:sp>
        <p:nvSpPr>
          <p:cNvPr id="7" name="標題 5"/>
          <p:cNvSpPr txBox="1">
            <a:spLocks/>
          </p:cNvSpPr>
          <p:nvPr/>
        </p:nvSpPr>
        <p:spPr bwMode="auto">
          <a:xfrm>
            <a:off x="683568" y="476672"/>
            <a:ext cx="87849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3800" dirty="0">
                <a:solidFill>
                  <a:srgbClr val="0070C0"/>
                </a:solidFill>
                <a:effectLst>
                  <a:outerShdw blurRad="38100" dist="38100" dir="2700000" algn="tl">
                    <a:srgbClr val="000000">
                      <a:alpha val="43137"/>
                    </a:srgbClr>
                  </a:outerShdw>
                </a:effectLst>
                <a:latin typeface="+mj-lt"/>
                <a:ea typeface="+mj-ea"/>
                <a:cs typeface="+mj-cs"/>
              </a:rPr>
              <a:t>畢業</a:t>
            </a:r>
            <a:r>
              <a:rPr lang="zh-TW" altLang="en-US" sz="3600" dirty="0">
                <a:solidFill>
                  <a:srgbClr val="0070C0"/>
                </a:solidFill>
                <a:effectLst>
                  <a:outerShdw blurRad="38100" dist="38100" dir="2700000" algn="tl">
                    <a:srgbClr val="000000">
                      <a:alpha val="43137"/>
                    </a:srgbClr>
                  </a:outerShdw>
                </a:effectLst>
                <a:latin typeface="+mj-lt"/>
                <a:ea typeface="+mj-ea"/>
                <a:cs typeface="+mj-cs"/>
              </a:rPr>
              <a:t>（或待徵）役男入營時程</a:t>
            </a:r>
            <a:endParaRPr lang="en-US" altLang="zh-TW" sz="3600" dirty="0">
              <a:solidFill>
                <a:srgbClr val="0070C0"/>
              </a:solidFill>
              <a:effectLst>
                <a:outerShdw blurRad="38100" dist="38100" dir="2700000" algn="tl">
                  <a:srgbClr val="000000">
                    <a:alpha val="43137"/>
                  </a:srgbClr>
                </a:outerShdw>
              </a:effectLst>
              <a:latin typeface="+mj-lt"/>
              <a:ea typeface="+mj-ea"/>
              <a:cs typeface="+mj-cs"/>
            </a:endParaRPr>
          </a:p>
          <a:p>
            <a:pPr algn="ctr" eaLnBrk="1" hangingPunct="1">
              <a:lnSpc>
                <a:spcPct val="150000"/>
              </a:lnSpc>
              <a:spcBef>
                <a:spcPct val="0"/>
              </a:spcBef>
              <a:buClrTx/>
              <a:buSzTx/>
              <a:buFontTx/>
              <a:buNone/>
              <a:defRPr/>
            </a:pPr>
            <a:r>
              <a:rPr lang="zh-TW" altLang="en-US" sz="3600" dirty="0">
                <a:solidFill>
                  <a:srgbClr val="0070C0"/>
                </a:solidFill>
                <a:effectLst>
                  <a:outerShdw blurRad="38100" dist="38100" dir="2700000" algn="tl">
                    <a:srgbClr val="000000">
                      <a:alpha val="43137"/>
                    </a:srgbClr>
                  </a:outerShdw>
                </a:effectLst>
                <a:latin typeface="+mj-lt"/>
                <a:ea typeface="+mj-ea"/>
                <a:cs typeface="+mj-cs"/>
              </a:rPr>
              <a:t>－優先／延緩入營申請</a:t>
            </a:r>
          </a:p>
        </p:txBody>
      </p:sp>
      <p:pic>
        <p:nvPicPr>
          <p:cNvPr id="2" name="圖片 1"/>
          <p:cNvPicPr>
            <a:picLocks noChangeAspect="1"/>
          </p:cNvPicPr>
          <p:nvPr/>
        </p:nvPicPr>
        <p:blipFill rotWithShape="1">
          <a:blip r:embed="rId5"/>
          <a:srcRect l="11082" t="3453" r="4446" b="6793"/>
          <a:stretch/>
        </p:blipFill>
        <p:spPr>
          <a:xfrm>
            <a:off x="7524328" y="4653135"/>
            <a:ext cx="1368152" cy="1872209"/>
          </a:xfrm>
          <a:prstGeom prst="rect">
            <a:avLst/>
          </a:prstGeom>
        </p:spPr>
      </p:pic>
      <p:sp>
        <p:nvSpPr>
          <p:cNvPr id="3" name="投影片編號版面配置區 2">
            <a:extLst>
              <a:ext uri="{FF2B5EF4-FFF2-40B4-BE49-F238E27FC236}">
                <a16:creationId xmlns:a16="http://schemas.microsoft.com/office/drawing/2014/main" id="{886F7235-9BF0-4267-8FCA-ACB32E8A75C6}"/>
              </a:ext>
            </a:extLst>
          </p:cNvPr>
          <p:cNvSpPr>
            <a:spLocks noGrp="1"/>
          </p:cNvSpPr>
          <p:nvPr>
            <p:ph type="sldNum" sz="quarter" idx="12"/>
          </p:nvPr>
        </p:nvSpPr>
        <p:spPr/>
        <p:txBody>
          <a:bodyPr/>
          <a:lstStyle/>
          <a:p>
            <a:pPr>
              <a:defRPr/>
            </a:pPr>
            <a:fld id="{575BFA08-F538-41E3-B048-FB2EFCCC47E9}" type="slidenum">
              <a:rPr lang="en-US" altLang="zh-TW" smtClean="0"/>
              <a:pPr>
                <a:defRPr/>
              </a:pPr>
              <a:t>16</a:t>
            </a:fld>
            <a:endParaRPr lang="en-US" altLang="zh-TW"/>
          </a:p>
        </p:txBody>
      </p:sp>
      <p:sp>
        <p:nvSpPr>
          <p:cNvPr id="8" name="矩形 1">
            <a:extLst>
              <a:ext uri="{FF2B5EF4-FFF2-40B4-BE49-F238E27FC236}">
                <a16:creationId xmlns:a16="http://schemas.microsoft.com/office/drawing/2014/main" id="{83B8CC52-AE41-46EE-BEE9-2D4F1943FB31}"/>
              </a:ext>
            </a:extLst>
          </p:cNvPr>
          <p:cNvSpPr>
            <a:spLocks noChangeArrowheads="1"/>
          </p:cNvSpPr>
          <p:nvPr/>
        </p:nvSpPr>
        <p:spPr bwMode="auto">
          <a:xfrm>
            <a:off x="107504" y="4077072"/>
            <a:ext cx="8856984" cy="221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buClrTx/>
              <a:buSzTx/>
              <a:buFont typeface="Wingdings" panose="05000000000000000000" pitchFamily="2" charset="2"/>
              <a:buChar char="ü"/>
            </a:pPr>
            <a:r>
              <a:rPr lang="zh-TW" altLang="en-US" sz="2300" b="0" dirty="0">
                <a:latin typeface="微軟正黑體" panose="020B0604030504040204" pitchFamily="34" charset="-120"/>
                <a:ea typeface="微軟正黑體" panose="020B0604030504040204" pitchFamily="34" charset="-120"/>
              </a:rPr>
              <a:t>依需求區分為</a:t>
            </a:r>
            <a:r>
              <a:rPr lang="en-US" altLang="zh-TW" sz="2300" b="0" dirty="0">
                <a:latin typeface="微軟正黑體" panose="020B0604030504040204" pitchFamily="34" charset="-120"/>
                <a:ea typeface="微軟正黑體" panose="020B0604030504040204" pitchFamily="34" charset="-120"/>
              </a:rPr>
              <a:t>3</a:t>
            </a:r>
            <a:r>
              <a:rPr lang="zh-TW" altLang="en-US" sz="2300" b="0" dirty="0">
                <a:latin typeface="微軟正黑體" panose="020B0604030504040204" pitchFamily="34" charset="-120"/>
                <a:ea typeface="微軟正黑體" panose="020B0604030504040204" pitchFamily="34" charset="-120"/>
              </a:rPr>
              <a:t>個入營服役時段，供役男按個人規劃選擇：</a:t>
            </a:r>
            <a:endParaRPr lang="en-US" altLang="zh-TW" sz="2300" b="0" dirty="0">
              <a:latin typeface="微軟正黑體" panose="020B0604030504040204" pitchFamily="34" charset="-120"/>
              <a:ea typeface="微軟正黑體" panose="020B0604030504040204" pitchFamily="34" charset="-120"/>
            </a:endParaRPr>
          </a:p>
          <a:p>
            <a:pPr marL="857250" lvl="1" indent="-457200">
              <a:lnSpc>
                <a:spcPct val="150000"/>
              </a:lnSpc>
              <a:spcBef>
                <a:spcPct val="0"/>
              </a:spcBef>
              <a:buClrTx/>
              <a:buSzTx/>
              <a:buFont typeface="+mj-lt"/>
              <a:buAutoNum type="arabicPeriod"/>
            </a:pPr>
            <a:r>
              <a:rPr lang="zh-TW" altLang="en-US" sz="2400" b="0" dirty="0">
                <a:solidFill>
                  <a:schemeClr val="tx1"/>
                </a:solidFill>
                <a:latin typeface="微軟正黑體" panose="020B0604030504040204" pitchFamily="34" charset="-120"/>
                <a:ea typeface="微軟正黑體" panose="020B0604030504040204" pitchFamily="34" charset="-120"/>
              </a:rPr>
              <a:t>優先入營</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marL="857250" lvl="1" indent="-457200">
              <a:lnSpc>
                <a:spcPct val="150000"/>
              </a:lnSpc>
              <a:spcBef>
                <a:spcPct val="0"/>
              </a:spcBef>
              <a:buClrTx/>
              <a:buSzTx/>
              <a:buFont typeface="+mj-lt"/>
              <a:buAutoNum type="arabicPeriod"/>
            </a:pPr>
            <a:r>
              <a:rPr lang="zh-TW" altLang="en-US" sz="2400" b="0" dirty="0">
                <a:solidFill>
                  <a:schemeClr val="tx1"/>
                </a:solidFill>
                <a:latin typeface="微軟正黑體" panose="020B0604030504040204" pitchFamily="34" charset="-120"/>
                <a:ea typeface="微軟正黑體" panose="020B0604030504040204" pitchFamily="34" charset="-120"/>
              </a:rPr>
              <a:t>未申請優先或延緩入營</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marL="857250" lvl="1" indent="-457200">
              <a:lnSpc>
                <a:spcPct val="150000"/>
              </a:lnSpc>
              <a:spcBef>
                <a:spcPct val="0"/>
              </a:spcBef>
              <a:buClrTx/>
              <a:buSzTx/>
              <a:buFont typeface="+mj-lt"/>
              <a:buAutoNum type="arabicPeriod"/>
            </a:pPr>
            <a:r>
              <a:rPr lang="zh-TW" altLang="en-US" sz="2400" b="0" dirty="0">
                <a:solidFill>
                  <a:schemeClr val="tx1"/>
                </a:solidFill>
                <a:latin typeface="微軟正黑體" panose="020B0604030504040204" pitchFamily="34" charset="-120"/>
                <a:ea typeface="微軟正黑體" panose="020B0604030504040204" pitchFamily="34" charset="-120"/>
              </a:rPr>
              <a:t>延緩入營</a:t>
            </a:r>
          </a:p>
        </p:txBody>
      </p:sp>
    </p:spTree>
    <p:extLst>
      <p:ext uri="{BB962C8B-B14F-4D97-AF65-F5344CB8AC3E}">
        <p14:creationId xmlns:p14="http://schemas.microsoft.com/office/powerpoint/2010/main" val="386500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5"/>
          <p:cNvSpPr txBox="1">
            <a:spLocks/>
          </p:cNvSpPr>
          <p:nvPr/>
        </p:nvSpPr>
        <p:spPr bwMode="auto">
          <a:xfrm>
            <a:off x="1835696" y="534670"/>
            <a:ext cx="7632848" cy="87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3800" dirty="0">
                <a:solidFill>
                  <a:srgbClr val="0070C0"/>
                </a:solidFill>
                <a:effectLst>
                  <a:outerShdw blurRad="38100" dist="38100" dir="2700000" algn="tl">
                    <a:srgbClr val="000000">
                      <a:alpha val="43137"/>
                    </a:srgbClr>
                  </a:outerShdw>
                </a:effectLst>
                <a:latin typeface="+mj-lt"/>
                <a:ea typeface="+mj-ea"/>
                <a:cs typeface="+mj-cs"/>
              </a:rPr>
              <a:t>畢業</a:t>
            </a:r>
            <a:r>
              <a:rPr lang="zh-TW" altLang="en-US" sz="3600" dirty="0">
                <a:solidFill>
                  <a:srgbClr val="0070C0"/>
                </a:solidFill>
                <a:effectLst>
                  <a:outerShdw blurRad="38100" dist="38100" dir="2700000" algn="tl">
                    <a:srgbClr val="000000">
                      <a:alpha val="43137"/>
                    </a:srgbClr>
                  </a:outerShdw>
                </a:effectLst>
                <a:latin typeface="+mj-lt"/>
                <a:ea typeface="+mj-ea"/>
                <a:cs typeface="+mj-cs"/>
              </a:rPr>
              <a:t>（或待徵）役男入營時程</a:t>
            </a:r>
            <a:endParaRPr lang="en-US" altLang="zh-TW" sz="3600" dirty="0">
              <a:solidFill>
                <a:srgbClr val="0070C0"/>
              </a:solidFill>
              <a:effectLst>
                <a:outerShdw blurRad="38100" dist="38100" dir="2700000" algn="tl">
                  <a:srgbClr val="000000">
                    <a:alpha val="43137"/>
                  </a:srgbClr>
                </a:outerShdw>
              </a:effectLst>
              <a:latin typeface="+mj-lt"/>
              <a:ea typeface="+mj-ea"/>
              <a:cs typeface="+mj-cs"/>
            </a:endParaRPr>
          </a:p>
          <a:p>
            <a:pPr algn="ctr" eaLnBrk="1" hangingPunct="1">
              <a:lnSpc>
                <a:spcPct val="150000"/>
              </a:lnSpc>
              <a:spcBef>
                <a:spcPct val="0"/>
              </a:spcBef>
              <a:buClrTx/>
              <a:buSzTx/>
              <a:buFontTx/>
              <a:buNone/>
              <a:defRPr/>
            </a:pPr>
            <a:r>
              <a:rPr lang="zh-TW" altLang="en-US" sz="3600" dirty="0">
                <a:solidFill>
                  <a:srgbClr val="0070C0"/>
                </a:solidFill>
                <a:effectLst>
                  <a:outerShdw blurRad="38100" dist="38100" dir="2700000" algn="tl">
                    <a:srgbClr val="000000">
                      <a:alpha val="43137"/>
                    </a:srgbClr>
                  </a:outerShdw>
                </a:effectLst>
                <a:latin typeface="+mj-lt"/>
                <a:ea typeface="+mj-ea"/>
                <a:cs typeface="+mj-cs"/>
              </a:rPr>
              <a:t>－優先／延緩入營申請</a:t>
            </a:r>
          </a:p>
        </p:txBody>
      </p:sp>
      <p:sp>
        <p:nvSpPr>
          <p:cNvPr id="3" name="投影片編號版面配置區 2">
            <a:extLst>
              <a:ext uri="{FF2B5EF4-FFF2-40B4-BE49-F238E27FC236}">
                <a16:creationId xmlns:a16="http://schemas.microsoft.com/office/drawing/2014/main" id="{886F7235-9BF0-4267-8FCA-ACB32E8A75C6}"/>
              </a:ext>
            </a:extLst>
          </p:cNvPr>
          <p:cNvSpPr>
            <a:spLocks noGrp="1"/>
          </p:cNvSpPr>
          <p:nvPr>
            <p:ph type="sldNum" sz="quarter" idx="12"/>
          </p:nvPr>
        </p:nvSpPr>
        <p:spPr/>
        <p:txBody>
          <a:bodyPr/>
          <a:lstStyle/>
          <a:p>
            <a:pPr>
              <a:defRPr/>
            </a:pPr>
            <a:fld id="{575BFA08-F538-41E3-B048-FB2EFCCC47E9}" type="slidenum">
              <a:rPr lang="en-US" altLang="zh-TW" smtClean="0"/>
              <a:pPr>
                <a:defRPr/>
              </a:pPr>
              <a:t>17</a:t>
            </a:fld>
            <a:endParaRPr lang="en-US" altLang="zh-TW"/>
          </a:p>
        </p:txBody>
      </p:sp>
      <p:pic>
        <p:nvPicPr>
          <p:cNvPr id="4" name="圖片 3">
            <a:extLst>
              <a:ext uri="{FF2B5EF4-FFF2-40B4-BE49-F238E27FC236}">
                <a16:creationId xmlns:a16="http://schemas.microsoft.com/office/drawing/2014/main" id="{6DE20425-E87A-488B-9B65-C592A569C403}"/>
              </a:ext>
            </a:extLst>
          </p:cNvPr>
          <p:cNvPicPr>
            <a:picLocks noChangeAspect="1"/>
          </p:cNvPicPr>
          <p:nvPr/>
        </p:nvPicPr>
        <p:blipFill>
          <a:blip r:embed="rId3"/>
          <a:stretch>
            <a:fillRect/>
          </a:stretch>
        </p:blipFill>
        <p:spPr>
          <a:xfrm>
            <a:off x="179512" y="188640"/>
            <a:ext cx="1761897" cy="1280271"/>
          </a:xfrm>
          <a:prstGeom prst="rect">
            <a:avLst/>
          </a:prstGeom>
        </p:spPr>
      </p:pic>
      <p:pic>
        <p:nvPicPr>
          <p:cNvPr id="6" name="圖片 5">
            <a:extLst>
              <a:ext uri="{FF2B5EF4-FFF2-40B4-BE49-F238E27FC236}">
                <a16:creationId xmlns:a16="http://schemas.microsoft.com/office/drawing/2014/main" id="{D78224D9-FBA1-446D-ACCE-974C64B36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628800"/>
            <a:ext cx="7632848" cy="5287665"/>
          </a:xfrm>
          <a:prstGeom prst="rect">
            <a:avLst/>
          </a:prstGeom>
        </p:spPr>
      </p:pic>
    </p:spTree>
    <p:extLst>
      <p:ext uri="{BB962C8B-B14F-4D97-AF65-F5344CB8AC3E}">
        <p14:creationId xmlns:p14="http://schemas.microsoft.com/office/powerpoint/2010/main" val="390161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5"/>
          <p:cNvSpPr txBox="1">
            <a:spLocks/>
          </p:cNvSpPr>
          <p:nvPr/>
        </p:nvSpPr>
        <p:spPr bwMode="auto">
          <a:xfrm>
            <a:off x="1043608" y="476672"/>
            <a:ext cx="87849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3600" dirty="0">
                <a:solidFill>
                  <a:srgbClr val="0070C0"/>
                </a:solidFill>
                <a:effectLst>
                  <a:outerShdw blurRad="38100" dist="38100" dir="2700000" algn="tl">
                    <a:srgbClr val="000000">
                      <a:alpha val="43137"/>
                    </a:srgbClr>
                  </a:outerShdw>
                </a:effectLst>
                <a:latin typeface="+mj-lt"/>
                <a:ea typeface="+mj-ea"/>
                <a:cs typeface="+mj-cs"/>
              </a:rPr>
              <a:t>役男在學期間申請分階段軍事訓練</a:t>
            </a:r>
          </a:p>
        </p:txBody>
      </p:sp>
      <p:sp>
        <p:nvSpPr>
          <p:cNvPr id="8" name="矩形 1"/>
          <p:cNvSpPr>
            <a:spLocks noChangeArrowheads="1"/>
          </p:cNvSpPr>
          <p:nvPr/>
        </p:nvSpPr>
        <p:spPr bwMode="auto">
          <a:xfrm>
            <a:off x="251520" y="1667697"/>
            <a:ext cx="8568952" cy="255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0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申請對象及條件：</a:t>
            </a:r>
          </a:p>
          <a:p>
            <a:pPr>
              <a:lnSpc>
                <a:spcPct val="150000"/>
              </a:lnSpc>
              <a:spcBef>
                <a:spcPct val="0"/>
              </a:spcBef>
              <a:buClrTx/>
              <a:buSzTx/>
              <a:buFont typeface="Wingdings" panose="05000000000000000000" pitchFamily="2" charset="2"/>
              <a:buChar char="ü"/>
            </a:pPr>
            <a:r>
              <a:rPr lang="en-US" altLang="zh-TW" sz="2400" dirty="0">
                <a:solidFill>
                  <a:srgbClr val="FF0000"/>
                </a:solidFill>
                <a:latin typeface="微軟正黑體" panose="020B0604030504040204" pitchFamily="34" charset="-120"/>
                <a:ea typeface="微軟正黑體" panose="020B0604030504040204" pitchFamily="34" charset="-120"/>
              </a:rPr>
              <a:t>83-93</a:t>
            </a:r>
            <a:r>
              <a:rPr lang="zh-TW" altLang="en-US" sz="2400" dirty="0">
                <a:solidFill>
                  <a:srgbClr val="FF0000"/>
                </a:solidFill>
                <a:latin typeface="微軟正黑體" panose="020B0604030504040204" pitchFamily="34" charset="-120"/>
                <a:ea typeface="微軟正黑體" panose="020B0604030504040204" pitchFamily="34" charset="-120"/>
              </a:rPr>
              <a:t>年次</a:t>
            </a:r>
            <a:r>
              <a:rPr lang="zh-TW" altLang="en-US" sz="2400" b="0" dirty="0">
                <a:latin typeface="微軟正黑體" panose="020B0604030504040204" pitchFamily="34" charset="-120"/>
                <a:ea typeface="微軟正黑體" panose="020B0604030504040204" pitchFamily="34" charset="-120"/>
              </a:rPr>
              <a:t>出生之就讀國內外</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含香港、澳門或大陸地區</a:t>
            </a:r>
            <a:r>
              <a:rPr lang="en-US" altLang="zh-TW" sz="2400" b="0" dirty="0">
                <a:latin typeface="微軟正黑體" panose="020B0604030504040204" pitchFamily="34" charset="-120"/>
                <a:ea typeface="微軟正黑體" panose="020B0604030504040204" pitchFamily="34" charset="-120"/>
              </a:rPr>
              <a:t>)</a:t>
            </a:r>
            <a:r>
              <a:rPr lang="zh-TW" altLang="en-US" sz="2400" b="0" u="sng" dirty="0">
                <a:latin typeface="微軟正黑體" panose="020B0604030504040204" pitchFamily="34" charset="-120"/>
                <a:ea typeface="微軟正黑體" panose="020B0604030504040204" pitchFamily="34" charset="-120"/>
              </a:rPr>
              <a:t>專科以上學校</a:t>
            </a:r>
            <a:r>
              <a:rPr lang="zh-TW" altLang="en-US" sz="2400" dirty="0">
                <a:solidFill>
                  <a:srgbClr val="FF0000"/>
                </a:solidFill>
                <a:latin typeface="微軟正黑體" panose="020B0604030504040204" pitchFamily="34" charset="-120"/>
                <a:ea typeface="微軟正黑體" panose="020B0604030504040204" pitchFamily="34" charset="-120"/>
              </a:rPr>
              <a:t>在學</a:t>
            </a:r>
            <a:r>
              <a:rPr lang="zh-TW" altLang="en-US" sz="2400" b="0" dirty="0">
                <a:latin typeface="微軟正黑體" panose="020B0604030504040204" pitchFamily="34" charset="-120"/>
                <a:ea typeface="微軟正黑體" panose="020B0604030504040204" pitchFamily="34" charset="-120"/>
              </a:rPr>
              <a:t>役男</a:t>
            </a:r>
            <a:r>
              <a:rPr lang="en-US" altLang="zh-TW" sz="2400" b="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不含高中、高職</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可連續二年暑假</a:t>
            </a:r>
            <a:r>
              <a:rPr lang="zh-TW" altLang="en-US" sz="2400" dirty="0">
                <a:latin typeface="微軟正黑體" panose="020B0604030504040204" pitchFamily="34" charset="-120"/>
                <a:ea typeface="微軟正黑體" panose="020B0604030504040204" pitchFamily="34" charset="-120"/>
              </a:rPr>
              <a:t>分階段接受常備兵役軍事訓練者</a:t>
            </a:r>
            <a:r>
              <a:rPr lang="zh-TW" altLang="en-US" sz="2400" b="0" dirty="0">
                <a:latin typeface="微軟正黑體" panose="020B0604030504040204" pitchFamily="34" charset="-120"/>
                <a:ea typeface="微軟正黑體" panose="020B0604030504040204" pitchFamily="34" charset="-120"/>
              </a:rPr>
              <a:t>，皆可提出申請。</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237" t="38587" r="48498" b="29708"/>
          <a:stretch/>
        </p:blipFill>
        <p:spPr bwMode="auto">
          <a:xfrm>
            <a:off x="7423558" y="4563803"/>
            <a:ext cx="1396914" cy="174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50D6B2B9-2108-433A-B2CA-875F270B813A}"/>
              </a:ext>
            </a:extLst>
          </p:cNvPr>
          <p:cNvSpPr>
            <a:spLocks noGrp="1"/>
          </p:cNvSpPr>
          <p:nvPr>
            <p:ph type="sldNum" sz="quarter" idx="12"/>
          </p:nvPr>
        </p:nvSpPr>
        <p:spPr/>
        <p:txBody>
          <a:bodyPr/>
          <a:lstStyle/>
          <a:p>
            <a:pPr>
              <a:defRPr/>
            </a:pPr>
            <a:fld id="{575BFA08-F538-41E3-B048-FB2EFCCC47E9}" type="slidenum">
              <a:rPr lang="en-US" altLang="zh-TW" smtClean="0"/>
              <a:pPr>
                <a:defRPr/>
              </a:pPr>
              <a:t>18</a:t>
            </a:fld>
            <a:endParaRPr lang="en-US" altLang="zh-TW"/>
          </a:p>
        </p:txBody>
      </p:sp>
    </p:spTree>
    <p:extLst>
      <p:ext uri="{BB962C8B-B14F-4D97-AF65-F5344CB8AC3E}">
        <p14:creationId xmlns:p14="http://schemas.microsoft.com/office/powerpoint/2010/main" val="354772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5"/>
          <p:cNvSpPr txBox="1">
            <a:spLocks/>
          </p:cNvSpPr>
          <p:nvPr/>
        </p:nvSpPr>
        <p:spPr bwMode="auto">
          <a:xfrm>
            <a:off x="1043608" y="476672"/>
            <a:ext cx="87849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3600" dirty="0">
                <a:solidFill>
                  <a:srgbClr val="0070C0"/>
                </a:solidFill>
                <a:effectLst>
                  <a:outerShdw blurRad="38100" dist="38100" dir="2700000" algn="tl">
                    <a:srgbClr val="000000">
                      <a:alpha val="43137"/>
                    </a:srgbClr>
                  </a:outerShdw>
                </a:effectLst>
                <a:latin typeface="+mj-lt"/>
                <a:ea typeface="+mj-ea"/>
                <a:cs typeface="+mj-cs"/>
              </a:rPr>
              <a:t>役男在學期間申請分階段軍事訓練</a:t>
            </a:r>
          </a:p>
        </p:txBody>
      </p:sp>
      <p:sp>
        <p:nvSpPr>
          <p:cNvPr id="8" name="矩形 1"/>
          <p:cNvSpPr>
            <a:spLocks noChangeArrowheads="1"/>
          </p:cNvSpPr>
          <p:nvPr/>
        </p:nvSpPr>
        <p:spPr bwMode="auto">
          <a:xfrm>
            <a:off x="251520" y="1392332"/>
            <a:ext cx="856895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0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申請時間及方式：</a:t>
            </a:r>
          </a:p>
        </p:txBody>
      </p:sp>
      <p:sp>
        <p:nvSpPr>
          <p:cNvPr id="2" name="投影片編號版面配置區 1">
            <a:extLst>
              <a:ext uri="{FF2B5EF4-FFF2-40B4-BE49-F238E27FC236}">
                <a16:creationId xmlns:a16="http://schemas.microsoft.com/office/drawing/2014/main" id="{E676AE72-5EF5-48B9-9B32-2E9B0F0AF371}"/>
              </a:ext>
            </a:extLst>
          </p:cNvPr>
          <p:cNvSpPr>
            <a:spLocks noGrp="1"/>
          </p:cNvSpPr>
          <p:nvPr>
            <p:ph type="sldNum" sz="quarter" idx="12"/>
          </p:nvPr>
        </p:nvSpPr>
        <p:spPr/>
        <p:txBody>
          <a:bodyPr/>
          <a:lstStyle/>
          <a:p>
            <a:pPr>
              <a:defRPr/>
            </a:pPr>
            <a:fld id="{575BFA08-F538-41E3-B048-FB2EFCCC47E9}" type="slidenum">
              <a:rPr lang="en-US" altLang="zh-TW" smtClean="0"/>
              <a:pPr>
                <a:defRPr/>
              </a:pPr>
              <a:t>19</a:t>
            </a:fld>
            <a:endParaRPr lang="en-US" altLang="zh-TW"/>
          </a:p>
        </p:txBody>
      </p:sp>
      <p:sp>
        <p:nvSpPr>
          <p:cNvPr id="6" name="矩形 1">
            <a:extLst>
              <a:ext uri="{FF2B5EF4-FFF2-40B4-BE49-F238E27FC236}">
                <a16:creationId xmlns:a16="http://schemas.microsoft.com/office/drawing/2014/main" id="{57760DE1-26ED-4939-8411-FA2504F1674D}"/>
              </a:ext>
            </a:extLst>
          </p:cNvPr>
          <p:cNvSpPr>
            <a:spLocks noChangeArrowheads="1"/>
          </p:cNvSpPr>
          <p:nvPr/>
        </p:nvSpPr>
        <p:spPr bwMode="auto">
          <a:xfrm>
            <a:off x="251520" y="2060848"/>
            <a:ext cx="8568952" cy="445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每年約</a:t>
            </a:r>
            <a:r>
              <a:rPr lang="en-US" altLang="zh-TW" sz="2400" u="sng" dirty="0">
                <a:latin typeface="微軟正黑體" panose="020B0604030504040204" pitchFamily="34" charset="-120"/>
                <a:ea typeface="微軟正黑體" panose="020B0604030504040204" pitchFamily="34" charset="-120"/>
              </a:rPr>
              <a:t>10</a:t>
            </a:r>
            <a:r>
              <a:rPr lang="zh-TW" altLang="en-US" sz="2400" u="sng" dirty="0">
                <a:latin typeface="微軟正黑體" panose="020B0604030504040204" pitchFamily="34" charset="-120"/>
                <a:ea typeface="微軟正黑體" panose="020B0604030504040204" pitchFamily="34" charset="-120"/>
              </a:rPr>
              <a:t>月中旬至</a:t>
            </a:r>
            <a:r>
              <a:rPr lang="en-US" altLang="zh-TW" sz="2400" u="sng" dirty="0">
                <a:latin typeface="微軟正黑體" panose="020B0604030504040204" pitchFamily="34" charset="-120"/>
                <a:ea typeface="微軟正黑體" panose="020B0604030504040204" pitchFamily="34" charset="-120"/>
              </a:rPr>
              <a:t>11</a:t>
            </a:r>
            <a:r>
              <a:rPr lang="zh-TW" altLang="en-US" sz="2400" u="sng" dirty="0">
                <a:latin typeface="微軟正黑體" panose="020B0604030504040204" pitchFamily="34" charset="-120"/>
                <a:ea typeface="微軟正黑體" panose="020B0604030504040204" pitchFamily="34" charset="-120"/>
              </a:rPr>
              <a:t>月中旬</a:t>
            </a:r>
            <a:r>
              <a:rPr lang="zh-TW" altLang="en-US" sz="2400" b="0" dirty="0">
                <a:latin typeface="微軟正黑體" panose="020B0604030504040204" pitchFamily="34" charset="-120"/>
                <a:ea typeface="微軟正黑體" panose="020B0604030504040204" pitchFamily="34" charset="-120"/>
              </a:rPr>
              <a:t>，於內政部役政司網站首頁「分階段接受常備兵役軍事訓練系統」進行</a:t>
            </a:r>
            <a:r>
              <a:rPr lang="zh-TW" altLang="en-US" sz="2400" u="sng" dirty="0">
                <a:latin typeface="微軟正黑體" panose="020B0604030504040204" pitchFamily="34" charset="-120"/>
                <a:ea typeface="微軟正黑體" panose="020B0604030504040204" pitchFamily="34" charset="-120"/>
              </a:rPr>
              <a:t>線上申請</a:t>
            </a:r>
            <a:r>
              <a:rPr lang="zh-TW" altLang="en-US" sz="2400" b="0" dirty="0">
                <a:latin typeface="微軟正黑體" panose="020B0604030504040204" pitchFamily="34" charset="-120"/>
                <a:ea typeface="微軟正黑體" panose="020B0604030504040204" pitchFamily="34" charset="-120"/>
              </a:rPr>
              <a:t>作業。</a:t>
            </a:r>
          </a:p>
          <a:p>
            <a:pPr>
              <a:lnSpc>
                <a:spcPct val="150000"/>
              </a:lnSpc>
              <a:spcBef>
                <a:spcPct val="0"/>
              </a:spcBef>
              <a:buClrTx/>
              <a:buSzTx/>
              <a:buFont typeface="Wingdings" panose="05000000000000000000" pitchFamily="2" charset="2"/>
              <a:buChar char="ü"/>
            </a:pPr>
            <a:r>
              <a:rPr lang="zh-TW" altLang="en-US" sz="2400" u="sng" dirty="0">
                <a:latin typeface="微軟正黑體" panose="020B0604030504040204" pitchFamily="34" charset="-120"/>
                <a:ea typeface="微軟正黑體" panose="020B0604030504040204" pitchFamily="34" charset="-120"/>
              </a:rPr>
              <a:t>申請人數超過</a:t>
            </a:r>
            <a:r>
              <a:rPr lang="zh-TW" altLang="en-US" sz="2400" b="0" dirty="0">
                <a:latin typeface="微軟正黑體" panose="020B0604030504040204" pitchFamily="34" charset="-120"/>
                <a:ea typeface="微軟正黑體" panose="020B0604030504040204" pitchFamily="34" charset="-120"/>
              </a:rPr>
              <a:t>各梯次訓練員額時，內政部役政司將進行</a:t>
            </a:r>
            <a:r>
              <a:rPr lang="zh-TW" altLang="en-US" sz="2400" u="sng" dirty="0">
                <a:latin typeface="微軟正黑體" panose="020B0604030504040204" pitchFamily="34" charset="-120"/>
                <a:ea typeface="微軟正黑體" panose="020B0604030504040204" pitchFamily="34" charset="-120"/>
              </a:rPr>
              <a:t>公開抽籤</a:t>
            </a:r>
            <a:r>
              <a:rPr lang="zh-TW" altLang="en-US" sz="2400" b="0" dirty="0">
                <a:latin typeface="微軟正黑體" panose="020B0604030504040204" pitchFamily="34" charset="-120"/>
                <a:ea typeface="微軟正黑體" panose="020B0604030504040204" pitchFamily="34" charset="-120"/>
              </a:rPr>
              <a:t>，並於當日下午</a:t>
            </a:r>
            <a:r>
              <a:rPr lang="en-US" altLang="zh-TW" sz="2400" b="0" dirty="0">
                <a:latin typeface="微軟正黑體" panose="020B0604030504040204" pitchFamily="34" charset="-120"/>
                <a:ea typeface="微軟正黑體" panose="020B0604030504040204" pitchFamily="34" charset="-120"/>
              </a:rPr>
              <a:t>3</a:t>
            </a:r>
            <a:r>
              <a:rPr lang="zh-TW" altLang="en-US" sz="2400" b="0" dirty="0">
                <a:latin typeface="微軟正黑體" panose="020B0604030504040204" pitchFamily="34" charset="-120"/>
                <a:ea typeface="微軟正黑體" panose="020B0604030504040204" pitchFamily="34" charset="-120"/>
              </a:rPr>
              <a:t>時後陸續發送</a:t>
            </a:r>
            <a:r>
              <a:rPr lang="en-US" altLang="zh-TW" sz="2400" b="0" dirty="0">
                <a:latin typeface="微軟正黑體" panose="020B0604030504040204" pitchFamily="34" charset="-120"/>
                <a:ea typeface="微軟正黑體" panose="020B0604030504040204" pitchFamily="34" charset="-120"/>
              </a:rPr>
              <a:t>E-mail</a:t>
            </a:r>
            <a:r>
              <a:rPr lang="zh-TW" altLang="en-US" sz="2400" b="0" dirty="0">
                <a:latin typeface="微軟正黑體" panose="020B0604030504040204" pitchFamily="34" charset="-120"/>
                <a:ea typeface="微軟正黑體" panose="020B0604030504040204" pitchFamily="34" charset="-120"/>
              </a:rPr>
              <a:t>，通知役男各梯次中籤號碼。</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入營時間：依國防部規劃排定之梯次入營</a:t>
            </a:r>
            <a:r>
              <a:rPr lang="en-US" altLang="zh-TW" sz="2400" b="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第</a:t>
            </a:r>
            <a:r>
              <a:rPr lang="en-US" altLang="zh-TW" sz="2400" u="sng" dirty="0">
                <a:latin typeface="微軟正黑體" panose="020B0604030504040204" pitchFamily="34" charset="-120"/>
                <a:ea typeface="微軟正黑體" panose="020B0604030504040204" pitchFamily="34" charset="-120"/>
              </a:rPr>
              <a:t>2</a:t>
            </a:r>
            <a:r>
              <a:rPr lang="zh-TW" altLang="en-US" sz="2400" u="sng" dirty="0">
                <a:latin typeface="微軟正黑體" panose="020B0604030504040204" pitchFamily="34" charset="-120"/>
                <a:ea typeface="微軟正黑體" panose="020B0604030504040204" pitchFamily="34" charset="-120"/>
              </a:rPr>
              <a:t>年入營梯次對應第</a:t>
            </a:r>
            <a:r>
              <a:rPr lang="en-US" altLang="zh-TW" sz="2400" u="sng" dirty="0">
                <a:latin typeface="微軟正黑體" panose="020B0604030504040204" pitchFamily="34" charset="-120"/>
                <a:ea typeface="微軟正黑體" panose="020B0604030504040204" pitchFamily="34" charset="-120"/>
              </a:rPr>
              <a:t>1</a:t>
            </a:r>
            <a:r>
              <a:rPr lang="zh-TW" altLang="en-US" sz="2400" u="sng" dirty="0">
                <a:latin typeface="微軟正黑體" panose="020B0604030504040204" pitchFamily="34" charset="-120"/>
                <a:ea typeface="微軟正黑體" panose="020B0604030504040204" pitchFamily="34" charset="-120"/>
              </a:rPr>
              <a:t>年，不得更換</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。徵集令將分別載明第</a:t>
            </a:r>
            <a:r>
              <a:rPr lang="en-US" altLang="zh-TW" sz="2400" b="0" dirty="0">
                <a:latin typeface="微軟正黑體" panose="020B0604030504040204" pitchFamily="34" charset="-120"/>
                <a:ea typeface="微軟正黑體" panose="020B0604030504040204" pitchFamily="34" charset="-120"/>
              </a:rPr>
              <a:t>1</a:t>
            </a:r>
            <a:r>
              <a:rPr lang="zh-TW" altLang="en-US" sz="2400" b="0" dirty="0">
                <a:latin typeface="微軟正黑體" panose="020B0604030504040204" pitchFamily="34" charset="-120"/>
                <a:ea typeface="微軟正黑體" panose="020B0604030504040204" pitchFamily="34" charset="-120"/>
              </a:rPr>
              <a:t>年及第</a:t>
            </a:r>
            <a:r>
              <a:rPr lang="en-US" altLang="zh-TW" sz="2400" b="0" dirty="0">
                <a:latin typeface="微軟正黑體" panose="020B0604030504040204" pitchFamily="34" charset="-120"/>
                <a:ea typeface="微軟正黑體" panose="020B0604030504040204" pitchFamily="34" charset="-120"/>
              </a:rPr>
              <a:t>2</a:t>
            </a:r>
            <a:r>
              <a:rPr lang="zh-TW" altLang="en-US" sz="2400" b="0" dirty="0">
                <a:latin typeface="微軟正黑體" panose="020B0604030504040204" pitchFamily="34" charset="-120"/>
                <a:ea typeface="微軟正黑體" panose="020B0604030504040204" pitchFamily="34" charset="-120"/>
              </a:rPr>
              <a:t>年指定之入營時間及地點。</a:t>
            </a:r>
          </a:p>
        </p:txBody>
      </p:sp>
    </p:spTree>
    <p:extLst>
      <p:ext uri="{BB962C8B-B14F-4D97-AF65-F5344CB8AC3E}">
        <p14:creationId xmlns:p14="http://schemas.microsoft.com/office/powerpoint/2010/main" val="345230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60362" y="-156245"/>
            <a:ext cx="8820150" cy="1497013"/>
          </a:xfrm>
          <a:prstGeom prst="rect">
            <a:avLst/>
          </a:prstGeom>
        </p:spPr>
        <p:txBody>
          <a:bodyPr>
            <a:spAutoFit/>
          </a:bodyPr>
          <a:lstStyle/>
          <a:p>
            <a:pPr algn="ctr" eaLnBrk="1" hangingPunct="1">
              <a:lnSpc>
                <a:spcPct val="200000"/>
              </a:lnSpc>
              <a:defRPr/>
            </a:pPr>
            <a:r>
              <a:rPr lang="zh-TW" altLang="en-US" sz="5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徵兵處理</a:t>
            </a:r>
            <a:r>
              <a:rPr lang="en-US" altLang="zh-TW" sz="5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4</a:t>
            </a:r>
            <a:r>
              <a:rPr lang="zh-TW" altLang="en-US" sz="5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大流程</a:t>
            </a:r>
            <a:endParaRPr lang="en-US" altLang="zh-TW" sz="5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2" name="資料庫圖表 1"/>
          <p:cNvGraphicFramePr/>
          <p:nvPr/>
        </p:nvGraphicFramePr>
        <p:xfrm>
          <a:off x="251520" y="1484784"/>
          <a:ext cx="8640960"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3" name="矩形 7"/>
          <p:cNvSpPr>
            <a:spLocks noChangeArrowheads="1"/>
          </p:cNvSpPr>
          <p:nvPr/>
        </p:nvSpPr>
        <p:spPr bwMode="auto">
          <a:xfrm>
            <a:off x="-107950" y="4581525"/>
            <a:ext cx="23749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lnSpc>
                <a:spcPct val="200000"/>
              </a:lnSpc>
              <a:spcBef>
                <a:spcPct val="0"/>
              </a:spcBef>
              <a:buClrTx/>
              <a:buSzTx/>
              <a:buFontTx/>
              <a:buNone/>
            </a:pPr>
            <a:r>
              <a:rPr lang="zh-TW" altLang="en-US" sz="3200">
                <a:solidFill>
                  <a:srgbClr val="0070C0"/>
                </a:solidFill>
                <a:latin typeface="微軟正黑體" panose="020B0604030504040204" pitchFamily="34" charset="-120"/>
                <a:ea typeface="微軟正黑體" panose="020B0604030504040204" pitchFamily="34" charset="-120"/>
              </a:rPr>
              <a:t>身家調查</a:t>
            </a:r>
            <a:endParaRPr lang="zh-TW" altLang="en-US" sz="2000">
              <a:solidFill>
                <a:srgbClr val="0070C0"/>
              </a:solidFill>
              <a:latin typeface="微軟正黑體" panose="020B0604030504040204" pitchFamily="34" charset="-120"/>
              <a:ea typeface="微軟正黑體" panose="020B0604030504040204" pitchFamily="34" charset="-120"/>
            </a:endParaRPr>
          </a:p>
        </p:txBody>
      </p:sp>
      <p:sp>
        <p:nvSpPr>
          <p:cNvPr id="17414" name="矩形 8"/>
          <p:cNvSpPr>
            <a:spLocks noChangeArrowheads="1"/>
          </p:cNvSpPr>
          <p:nvPr/>
        </p:nvSpPr>
        <p:spPr bwMode="auto">
          <a:xfrm>
            <a:off x="2195513" y="4598988"/>
            <a:ext cx="237648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lnSpc>
                <a:spcPct val="200000"/>
              </a:lnSpc>
              <a:spcBef>
                <a:spcPct val="0"/>
              </a:spcBef>
              <a:buClrTx/>
              <a:buSzTx/>
              <a:buFontTx/>
              <a:buNone/>
            </a:pPr>
            <a:r>
              <a:rPr lang="zh-TW" altLang="en-US" sz="3200">
                <a:solidFill>
                  <a:srgbClr val="0070C0"/>
                </a:solidFill>
                <a:latin typeface="微軟正黑體" panose="020B0604030504040204" pitchFamily="34" charset="-120"/>
                <a:ea typeface="微軟正黑體" panose="020B0604030504040204" pitchFamily="34" charset="-120"/>
              </a:rPr>
              <a:t>兵役體檢</a:t>
            </a:r>
            <a:endParaRPr lang="zh-TW" altLang="en-US" sz="2000">
              <a:solidFill>
                <a:srgbClr val="0070C0"/>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53010C3D-71CF-4E99-ADE5-FEF58AEA8EA8}"/>
              </a:ext>
            </a:extLst>
          </p:cNvPr>
          <p:cNvSpPr>
            <a:spLocks noGrp="1"/>
          </p:cNvSpPr>
          <p:nvPr>
            <p:ph type="sldNum" sz="quarter" idx="12"/>
          </p:nvPr>
        </p:nvSpPr>
        <p:spPr/>
        <p:txBody>
          <a:bodyPr/>
          <a:lstStyle/>
          <a:p>
            <a:pPr>
              <a:defRPr/>
            </a:pPr>
            <a:fld id="{575BFA08-F538-41E3-B048-FB2EFCCC47E9}" type="slidenum">
              <a:rPr lang="en-US" altLang="zh-TW"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5"/>
          <p:cNvSpPr txBox="1">
            <a:spLocks/>
          </p:cNvSpPr>
          <p:nvPr/>
        </p:nvSpPr>
        <p:spPr bwMode="auto">
          <a:xfrm>
            <a:off x="1043608" y="476672"/>
            <a:ext cx="87849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3600" dirty="0">
                <a:solidFill>
                  <a:srgbClr val="0070C0"/>
                </a:solidFill>
                <a:effectLst>
                  <a:outerShdw blurRad="38100" dist="38100" dir="2700000" algn="tl">
                    <a:srgbClr val="000000">
                      <a:alpha val="43137"/>
                    </a:srgbClr>
                  </a:outerShdw>
                </a:effectLst>
                <a:latin typeface="+mj-lt"/>
                <a:ea typeface="+mj-ea"/>
                <a:cs typeface="+mj-cs"/>
              </a:rPr>
              <a:t>役男在學期間申請分階段軍事訓練</a:t>
            </a:r>
          </a:p>
        </p:txBody>
      </p:sp>
      <p:sp>
        <p:nvSpPr>
          <p:cNvPr id="2" name="投影片編號版面配置區 1">
            <a:extLst>
              <a:ext uri="{FF2B5EF4-FFF2-40B4-BE49-F238E27FC236}">
                <a16:creationId xmlns:a16="http://schemas.microsoft.com/office/drawing/2014/main" id="{E676AE72-5EF5-48B9-9B32-2E9B0F0AF371}"/>
              </a:ext>
            </a:extLst>
          </p:cNvPr>
          <p:cNvSpPr>
            <a:spLocks noGrp="1"/>
          </p:cNvSpPr>
          <p:nvPr>
            <p:ph type="sldNum" sz="quarter" idx="12"/>
          </p:nvPr>
        </p:nvSpPr>
        <p:spPr/>
        <p:txBody>
          <a:bodyPr/>
          <a:lstStyle/>
          <a:p>
            <a:pPr>
              <a:defRPr/>
            </a:pPr>
            <a:fld id="{575BFA08-F538-41E3-B048-FB2EFCCC47E9}" type="slidenum">
              <a:rPr lang="en-US" altLang="zh-TW" smtClean="0"/>
              <a:pPr>
                <a:defRPr/>
              </a:pPr>
              <a:t>20</a:t>
            </a:fld>
            <a:endParaRPr lang="en-US" altLang="zh-TW"/>
          </a:p>
        </p:txBody>
      </p:sp>
      <p:pic>
        <p:nvPicPr>
          <p:cNvPr id="5" name="圖片 4">
            <a:extLst>
              <a:ext uri="{FF2B5EF4-FFF2-40B4-BE49-F238E27FC236}">
                <a16:creationId xmlns:a16="http://schemas.microsoft.com/office/drawing/2014/main" id="{257278BC-DB9D-452C-8387-91FED8111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556791"/>
            <a:ext cx="7488832" cy="5184575"/>
          </a:xfrm>
          <a:prstGeom prst="rect">
            <a:avLst/>
          </a:prstGeom>
        </p:spPr>
      </p:pic>
    </p:spTree>
    <p:extLst>
      <p:ext uri="{BB962C8B-B14F-4D97-AF65-F5344CB8AC3E}">
        <p14:creationId xmlns:p14="http://schemas.microsoft.com/office/powerpoint/2010/main" val="340050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5"/>
          <p:cNvSpPr txBox="1">
            <a:spLocks/>
          </p:cNvSpPr>
          <p:nvPr/>
        </p:nvSpPr>
        <p:spPr bwMode="auto">
          <a:xfrm>
            <a:off x="1259632" y="476672"/>
            <a:ext cx="69847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3600" dirty="0">
                <a:solidFill>
                  <a:srgbClr val="0070C0"/>
                </a:solidFill>
                <a:effectLst>
                  <a:outerShdw blurRad="38100" dist="38100" dir="2700000" algn="tl">
                    <a:srgbClr val="000000">
                      <a:alpha val="43137"/>
                    </a:srgbClr>
                  </a:outerShdw>
                </a:effectLst>
                <a:latin typeface="+mj-lt"/>
                <a:ea typeface="+mj-ea"/>
                <a:cs typeface="+mj-cs"/>
              </a:rPr>
              <a:t>延期徵集入營</a:t>
            </a:r>
          </a:p>
        </p:txBody>
      </p:sp>
      <p:sp>
        <p:nvSpPr>
          <p:cNvPr id="8" name="矩形 1"/>
          <p:cNvSpPr>
            <a:spLocks noChangeArrowheads="1"/>
          </p:cNvSpPr>
          <p:nvPr/>
        </p:nvSpPr>
        <p:spPr bwMode="auto">
          <a:xfrm>
            <a:off x="251520" y="1484784"/>
            <a:ext cx="8568952" cy="262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0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應具備條件：</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役男接到徵集令後，符合徵兵規則第</a:t>
            </a:r>
            <a:r>
              <a:rPr lang="en-US" altLang="zh-TW" sz="2400" b="0" dirty="0">
                <a:latin typeface="微軟正黑體" panose="020B0604030504040204" pitchFamily="34" charset="-120"/>
                <a:ea typeface="微軟正黑體" panose="020B0604030504040204" pitchFamily="34" charset="-120"/>
              </a:rPr>
              <a:t>29</a:t>
            </a:r>
            <a:r>
              <a:rPr lang="zh-TW" altLang="en-US" sz="2400" b="0" dirty="0">
                <a:latin typeface="微軟正黑體" panose="020B0604030504040204" pitchFamily="34" charset="-120"/>
                <a:ea typeface="微軟正黑體" panose="020B0604030504040204" pitchFamily="34" charset="-120"/>
              </a:rPr>
              <a:t>條附件「</a:t>
            </a:r>
            <a:r>
              <a:rPr lang="zh-TW" altLang="en-US" sz="2400" u="sng" dirty="0">
                <a:latin typeface="微軟正黑體" panose="020B0604030504040204" pitchFamily="34" charset="-120"/>
                <a:ea typeface="微軟正黑體" panose="020B0604030504040204" pitchFamily="34" charset="-120"/>
                <a:hlinkClick r:id="rId4"/>
              </a:rPr>
              <a:t>應徵役男延期徵集事故表</a:t>
            </a:r>
            <a:r>
              <a:rPr lang="zh-TW" altLang="en-US" sz="2400" b="0" dirty="0">
                <a:latin typeface="微軟正黑體" panose="020B0604030504040204" pitchFamily="34" charset="-120"/>
                <a:ea typeface="微軟正黑體" panose="020B0604030504040204" pitchFamily="34" charset="-120"/>
              </a:rPr>
              <a:t>」無法入營之原因，可檢附相關證明文件向戶籍地區公所申請延期徵集入營。</a:t>
            </a:r>
          </a:p>
        </p:txBody>
      </p:sp>
      <p:sp>
        <p:nvSpPr>
          <p:cNvPr id="2" name="投影片編號版面配置區 1">
            <a:extLst>
              <a:ext uri="{FF2B5EF4-FFF2-40B4-BE49-F238E27FC236}">
                <a16:creationId xmlns:a16="http://schemas.microsoft.com/office/drawing/2014/main" id="{A6093BDD-134A-4AAD-842C-18A205959AA0}"/>
              </a:ext>
            </a:extLst>
          </p:cNvPr>
          <p:cNvSpPr>
            <a:spLocks noGrp="1"/>
          </p:cNvSpPr>
          <p:nvPr>
            <p:ph type="sldNum" sz="quarter" idx="12"/>
          </p:nvPr>
        </p:nvSpPr>
        <p:spPr/>
        <p:txBody>
          <a:bodyPr/>
          <a:lstStyle/>
          <a:p>
            <a:pPr>
              <a:defRPr/>
            </a:pPr>
            <a:fld id="{575BFA08-F538-41E3-B048-FB2EFCCC47E9}" type="slidenum">
              <a:rPr lang="en-US" altLang="zh-TW" smtClean="0"/>
              <a:pPr>
                <a:defRPr/>
              </a:pPr>
              <a:t>21</a:t>
            </a:fld>
            <a:endParaRPr lang="en-US" altLang="zh-TW"/>
          </a:p>
        </p:txBody>
      </p:sp>
    </p:spTree>
    <p:extLst>
      <p:ext uri="{BB962C8B-B14F-4D97-AF65-F5344CB8AC3E}">
        <p14:creationId xmlns:p14="http://schemas.microsoft.com/office/powerpoint/2010/main" val="57064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323850" y="1635126"/>
            <a:ext cx="7272338" cy="221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150000"/>
              </a:lnSpc>
              <a:spcBef>
                <a:spcPct val="0"/>
              </a:spcBef>
              <a:buClrTx/>
              <a:buSzTx/>
              <a:buFont typeface="Arial" panose="020B0604020202020204" pitchFamily="34" charset="0"/>
              <a:buChar char="•"/>
              <a:defRPr/>
            </a:pPr>
            <a:r>
              <a:rPr lang="zh-TW" altLang="en-US" sz="3200" dirty="0">
                <a:solidFill>
                  <a:srgbClr val="0070C0"/>
                </a:solidFill>
                <a:latin typeface="+mj-ea"/>
                <a:ea typeface="+mj-ea"/>
              </a:rPr>
              <a:t>臺中新兵樂</a:t>
            </a:r>
            <a:endParaRPr lang="en-US" altLang="zh-TW" sz="3200" dirty="0">
              <a:solidFill>
                <a:srgbClr val="0070C0"/>
              </a:solidFill>
              <a:latin typeface="+mj-ea"/>
              <a:ea typeface="+mj-ea"/>
            </a:endParaRPr>
          </a:p>
          <a:p>
            <a:pPr eaLnBrk="1" hangingPunct="1">
              <a:lnSpc>
                <a:spcPct val="150000"/>
              </a:lnSpc>
              <a:spcBef>
                <a:spcPct val="0"/>
              </a:spcBef>
              <a:buClrTx/>
              <a:buSzTx/>
              <a:buFont typeface="Arial" panose="020B0604020202020204" pitchFamily="34" charset="0"/>
              <a:buChar char="•"/>
              <a:defRPr/>
            </a:pPr>
            <a:r>
              <a:rPr lang="zh-TW" altLang="en-US" sz="3200" dirty="0">
                <a:solidFill>
                  <a:srgbClr val="0070C0"/>
                </a:solidFill>
                <a:latin typeface="+mj-ea"/>
                <a:ea typeface="+mj-ea"/>
              </a:rPr>
              <a:t>臺中市徵兵處理進度流程查詢系統</a:t>
            </a:r>
            <a:endParaRPr lang="en-US" altLang="zh-TW" sz="3200" dirty="0">
              <a:solidFill>
                <a:srgbClr val="0070C0"/>
              </a:solidFill>
              <a:latin typeface="+mj-ea"/>
              <a:ea typeface="+mj-ea"/>
            </a:endParaRPr>
          </a:p>
          <a:p>
            <a:pPr eaLnBrk="1" hangingPunct="1">
              <a:lnSpc>
                <a:spcPct val="150000"/>
              </a:lnSpc>
              <a:spcBef>
                <a:spcPct val="0"/>
              </a:spcBef>
              <a:buClrTx/>
              <a:buSzTx/>
              <a:buFont typeface="Arial" panose="020B0604020202020204" pitchFamily="34" charset="0"/>
              <a:buChar char="•"/>
              <a:defRPr/>
            </a:pPr>
            <a:r>
              <a:rPr lang="zh-TW" altLang="en-US" sz="3200" dirty="0">
                <a:solidFill>
                  <a:srgbClr val="0070C0"/>
                </a:solidFill>
                <a:latin typeface="+mj-ea"/>
                <a:ea typeface="+mj-ea"/>
              </a:rPr>
              <a:t>臺中安心樂</a:t>
            </a:r>
            <a:endParaRPr lang="zh-TW" altLang="en-US" sz="4400" dirty="0">
              <a:solidFill>
                <a:srgbClr val="0070C0"/>
              </a:solidFill>
              <a:latin typeface="+mj-ea"/>
              <a:ea typeface="+mj-ea"/>
            </a:endParaRPr>
          </a:p>
        </p:txBody>
      </p:sp>
      <p:sp>
        <p:nvSpPr>
          <p:cNvPr id="33795" name="矩形 1"/>
          <p:cNvSpPr>
            <a:spLocks noChangeArrowheads="1"/>
          </p:cNvSpPr>
          <p:nvPr/>
        </p:nvSpPr>
        <p:spPr bwMode="auto">
          <a:xfrm>
            <a:off x="900113" y="1628775"/>
            <a:ext cx="70564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r" eaLnBrk="1" hangingPunct="1">
              <a:lnSpc>
                <a:spcPct val="200000"/>
              </a:lnSpc>
              <a:spcBef>
                <a:spcPct val="0"/>
              </a:spcBef>
              <a:buClrTx/>
              <a:buSzTx/>
              <a:buFontTx/>
              <a:buNone/>
            </a:pPr>
            <a:r>
              <a:rPr lang="zh-TW" altLang="en-US" sz="2000">
                <a:solidFill>
                  <a:srgbClr val="CC6600"/>
                </a:solidFill>
                <a:latin typeface="微軟正黑體" panose="020B0604030504040204" pitchFamily="34" charset="-120"/>
                <a:ea typeface="微軟正黑體" panose="020B0604030504040204" pitchFamily="34" charset="-120"/>
              </a:rPr>
              <a:t> </a:t>
            </a:r>
          </a:p>
        </p:txBody>
      </p:sp>
      <p:pic>
        <p:nvPicPr>
          <p:cNvPr id="33796"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4305300"/>
            <a:ext cx="1301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52613" y="174625"/>
            <a:ext cx="6391275" cy="1446213"/>
          </a:xfrm>
          <a:prstGeom prst="rect">
            <a:avLst/>
          </a:prstGeom>
        </p:spPr>
        <p:txBody>
          <a:bodyPr wrap="none">
            <a:spAutoFit/>
          </a:bodyPr>
          <a:lstStyle/>
          <a:p>
            <a:pPr algn="ctr" eaLnBrk="1" hangingPunct="1">
              <a:lnSpc>
                <a:spcPct val="200000"/>
              </a:lnSpc>
              <a:defRPr/>
            </a:pPr>
            <a:r>
              <a:rPr lang="zh-TW" altLang="en-US"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臺中市兵役資訊相關網站</a:t>
            </a:r>
            <a:endParaRPr lang="en-US"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FCD6F50C-D251-4658-9E5D-80DB57B67E33}"/>
              </a:ext>
            </a:extLst>
          </p:cNvPr>
          <p:cNvSpPr>
            <a:spLocks noGrp="1"/>
          </p:cNvSpPr>
          <p:nvPr>
            <p:ph type="sldNum" sz="quarter" idx="12"/>
          </p:nvPr>
        </p:nvSpPr>
        <p:spPr/>
        <p:txBody>
          <a:bodyPr/>
          <a:lstStyle/>
          <a:p>
            <a:pPr>
              <a:defRPr/>
            </a:pPr>
            <a:fld id="{575BFA08-F538-41E3-B048-FB2EFCCC47E9}" type="slidenum">
              <a:rPr lang="en-US" altLang="zh-TW" smtClean="0"/>
              <a:pPr>
                <a:defRPr/>
              </a:pPr>
              <a:t>22</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標題 5"/>
          <p:cNvSpPr txBox="1">
            <a:spLocks/>
          </p:cNvSpPr>
          <p:nvPr/>
        </p:nvSpPr>
        <p:spPr bwMode="auto">
          <a:xfrm>
            <a:off x="179388" y="333375"/>
            <a:ext cx="45370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defRPr/>
            </a:pPr>
            <a:r>
              <a:rPr lang="zh-TW" altLang="en-US" sz="4000" dirty="0">
                <a:solidFill>
                  <a:srgbClr val="0070C0"/>
                </a:solidFill>
                <a:latin typeface="+mj-lt"/>
                <a:ea typeface="+mj-ea"/>
                <a:cs typeface="+mj-cs"/>
              </a:rPr>
              <a:t>臺中新兵樂</a:t>
            </a:r>
          </a:p>
        </p:txBody>
      </p:sp>
      <p:sp>
        <p:nvSpPr>
          <p:cNvPr id="31747" name="矩形 9"/>
          <p:cNvSpPr>
            <a:spLocks noChangeArrowheads="1"/>
          </p:cNvSpPr>
          <p:nvPr/>
        </p:nvSpPr>
        <p:spPr bwMode="auto">
          <a:xfrm>
            <a:off x="2844800" y="682625"/>
            <a:ext cx="755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just" eaLnBrk="1" hangingPunct="1">
              <a:spcBef>
                <a:spcPct val="0"/>
              </a:spcBef>
              <a:spcAft>
                <a:spcPts val="1800"/>
              </a:spcAft>
              <a:buClr>
                <a:schemeClr val="hlink"/>
              </a:buClr>
              <a:buSzTx/>
              <a:buFont typeface="Wingdings 2" panose="05020102010507070707" pitchFamily="18" charset="2"/>
              <a:buNone/>
              <a:defRPr/>
            </a:pPr>
            <a:r>
              <a:rPr lang="en-US" altLang="zh-TW" sz="1800" dirty="0">
                <a:solidFill>
                  <a:schemeClr val="tx2"/>
                </a:solidFill>
                <a:latin typeface="+mj-ea"/>
                <a:ea typeface="+mj-ea"/>
                <a:hlinkClick r:id="rId3"/>
              </a:rPr>
              <a:t>http://mms.taichung.gov.tw/#First_page</a:t>
            </a:r>
            <a:endParaRPr lang="en-US" altLang="zh-TW" sz="1800" b="0" dirty="0">
              <a:solidFill>
                <a:schemeClr val="tx2"/>
              </a:solidFill>
              <a:latin typeface="+mj-ea"/>
              <a:ea typeface="+mj-ea"/>
            </a:endParaRPr>
          </a:p>
        </p:txBody>
      </p:sp>
      <p:pic>
        <p:nvPicPr>
          <p:cNvPr id="3584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238" y="2997200"/>
            <a:ext cx="86455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矩形 1"/>
          <p:cNvSpPr>
            <a:spLocks noChangeArrowheads="1"/>
          </p:cNvSpPr>
          <p:nvPr/>
        </p:nvSpPr>
        <p:spPr bwMode="auto">
          <a:xfrm>
            <a:off x="179388" y="1581150"/>
            <a:ext cx="835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nSpc>
                <a:spcPct val="150000"/>
              </a:lnSpc>
              <a:buFont typeface="Wingdings" panose="05000000000000000000" pitchFamily="2" charset="2"/>
              <a:buChar char="ü"/>
            </a:pPr>
            <a:r>
              <a:rPr lang="zh-TW" altLang="en-US" sz="2400" b="0" dirty="0">
                <a:solidFill>
                  <a:schemeClr val="tx1"/>
                </a:solidFill>
                <a:latin typeface="微軟正黑體" panose="020B0604030504040204" pitchFamily="34" charset="-120"/>
                <a:ea typeface="微軟正黑體" panose="020B0604030504040204" pitchFamily="34" charset="-120"/>
              </a:rPr>
              <a:t>介紹兵役體檢流程、兵役體位判定標準、相關體檢項目。</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ü"/>
            </a:pPr>
            <a:r>
              <a:rPr lang="zh-TW" altLang="en-US" sz="2400" b="0" dirty="0">
                <a:solidFill>
                  <a:schemeClr val="tx1"/>
                </a:solidFill>
                <a:latin typeface="微軟正黑體" panose="020B0604030504040204" pitchFamily="34" charset="-120"/>
                <a:ea typeface="微軟正黑體" panose="020B0604030504040204" pitchFamily="34" charset="-120"/>
              </a:rPr>
              <a:t>提供試算程式，供役男先行試算自己的體位。</a:t>
            </a:r>
          </a:p>
        </p:txBody>
      </p:sp>
      <p:sp>
        <p:nvSpPr>
          <p:cNvPr id="2" name="投影片編號版面配置區 1">
            <a:extLst>
              <a:ext uri="{FF2B5EF4-FFF2-40B4-BE49-F238E27FC236}">
                <a16:creationId xmlns:a16="http://schemas.microsoft.com/office/drawing/2014/main" id="{8E50511F-5D2D-4DD7-92E9-D4D28C2F89B4}"/>
              </a:ext>
            </a:extLst>
          </p:cNvPr>
          <p:cNvSpPr>
            <a:spLocks noGrp="1"/>
          </p:cNvSpPr>
          <p:nvPr>
            <p:ph type="sldNum" sz="quarter" idx="12"/>
          </p:nvPr>
        </p:nvSpPr>
        <p:spPr/>
        <p:txBody>
          <a:bodyPr/>
          <a:lstStyle/>
          <a:p>
            <a:pPr>
              <a:defRPr/>
            </a:pPr>
            <a:fld id="{575BFA08-F538-41E3-B048-FB2EFCCC47E9}" type="slidenum">
              <a:rPr lang="en-US" altLang="zh-TW" smtClean="0"/>
              <a:pPr>
                <a:defRPr/>
              </a:pPr>
              <a:t>23</a:t>
            </a:fld>
            <a:endParaRPr lang="en-US" altLang="zh-TW"/>
          </a:p>
        </p:txBody>
      </p:sp>
      <p:pic>
        <p:nvPicPr>
          <p:cNvPr id="3" name="圖片 2">
            <a:extLst>
              <a:ext uri="{FF2B5EF4-FFF2-40B4-BE49-F238E27FC236}">
                <a16:creationId xmlns:a16="http://schemas.microsoft.com/office/drawing/2014/main" id="{72920FBA-D654-445F-9271-4B453F47682F}"/>
              </a:ext>
            </a:extLst>
          </p:cNvPr>
          <p:cNvPicPr>
            <a:picLocks noChangeAspect="1"/>
          </p:cNvPicPr>
          <p:nvPr/>
        </p:nvPicPr>
        <p:blipFill>
          <a:blip r:embed="rId5"/>
          <a:stretch>
            <a:fillRect/>
          </a:stretch>
        </p:blipFill>
        <p:spPr>
          <a:xfrm>
            <a:off x="7446576" y="188869"/>
            <a:ext cx="1518036" cy="15119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標題 5"/>
          <p:cNvSpPr txBox="1">
            <a:spLocks/>
          </p:cNvSpPr>
          <p:nvPr/>
        </p:nvSpPr>
        <p:spPr bwMode="auto">
          <a:xfrm>
            <a:off x="250825" y="288925"/>
            <a:ext cx="72009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defRPr/>
            </a:pPr>
            <a:r>
              <a:rPr lang="zh-TW" altLang="en-US" sz="4000" dirty="0">
                <a:solidFill>
                  <a:srgbClr val="0070C0"/>
                </a:solidFill>
                <a:latin typeface="+mj-lt"/>
                <a:ea typeface="+mj-ea"/>
                <a:cs typeface="+mj-cs"/>
              </a:rPr>
              <a:t>臺中市徵兵處理流程進度查詢系統</a:t>
            </a:r>
          </a:p>
        </p:txBody>
      </p:sp>
      <p:sp>
        <p:nvSpPr>
          <p:cNvPr id="35843" name="矩形 9"/>
          <p:cNvSpPr>
            <a:spLocks noChangeArrowheads="1"/>
          </p:cNvSpPr>
          <p:nvPr/>
        </p:nvSpPr>
        <p:spPr bwMode="auto">
          <a:xfrm>
            <a:off x="1403350" y="10525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just" eaLnBrk="1" hangingPunct="1">
              <a:spcBef>
                <a:spcPct val="0"/>
              </a:spcBef>
              <a:spcAft>
                <a:spcPts val="1800"/>
              </a:spcAft>
              <a:buClr>
                <a:schemeClr val="hlink"/>
              </a:buClr>
              <a:buSzTx/>
              <a:buNone/>
              <a:defRPr/>
            </a:pPr>
            <a:r>
              <a:rPr lang="en-US" altLang="zh-TW" sz="1800" dirty="0">
                <a:solidFill>
                  <a:schemeClr val="tx2"/>
                </a:solidFill>
                <a:latin typeface="+mj-ea"/>
                <a:ea typeface="+mj-ea"/>
                <a:hlinkClick r:id="rId3"/>
              </a:rPr>
              <a:t>https://military.taichung.gov.tw/taw/web/default.aspx</a:t>
            </a:r>
            <a:r>
              <a:rPr lang="zh-TW" altLang="en-US" sz="1800" dirty="0">
                <a:solidFill>
                  <a:schemeClr val="tx2"/>
                </a:solidFill>
                <a:latin typeface="+mj-ea"/>
                <a:ea typeface="+mj-ea"/>
              </a:rPr>
              <a:t> </a:t>
            </a:r>
            <a:endParaRPr lang="en-US" altLang="zh-TW" sz="1700" b="0" dirty="0">
              <a:solidFill>
                <a:schemeClr val="tx2"/>
              </a:solidFill>
              <a:latin typeface="+mj-ea"/>
              <a:ea typeface="+mj-ea"/>
            </a:endParaRPr>
          </a:p>
        </p:txBody>
      </p:sp>
      <p:pic>
        <p:nvPicPr>
          <p:cNvPr id="3994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587625"/>
            <a:ext cx="820737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188913"/>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矩形 5"/>
          <p:cNvSpPr>
            <a:spLocks noChangeArrowheads="1"/>
          </p:cNvSpPr>
          <p:nvPr/>
        </p:nvSpPr>
        <p:spPr bwMode="auto">
          <a:xfrm>
            <a:off x="179388" y="1436688"/>
            <a:ext cx="8582025" cy="113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nSpc>
                <a:spcPct val="150000"/>
              </a:lnSpc>
              <a:buFont typeface="Wingdings" panose="05000000000000000000" pitchFamily="2" charset="2"/>
              <a:buChar char="ü"/>
            </a:pPr>
            <a:r>
              <a:rPr lang="zh-TW" altLang="en-US" sz="2400" b="0" dirty="0">
                <a:solidFill>
                  <a:schemeClr val="tx1"/>
                </a:solidFill>
                <a:latin typeface="微軟正黑體" panose="020B0604030504040204" pitchFamily="34" charset="-120"/>
                <a:ea typeface="微軟正黑體" panose="020B0604030504040204" pitchFamily="34" charset="-120"/>
              </a:rPr>
              <a:t>讓役男能隨時掌握徵兵處理</a:t>
            </a:r>
            <a:r>
              <a:rPr lang="en-US" altLang="zh-TW" sz="2400" b="0" dirty="0">
                <a:solidFill>
                  <a:schemeClr val="tx1"/>
                </a:solidFill>
                <a:latin typeface="微軟正黑體" panose="020B0604030504040204" pitchFamily="34" charset="-120"/>
                <a:ea typeface="微軟正黑體" panose="020B0604030504040204" pitchFamily="34" charset="-120"/>
              </a:rPr>
              <a:t>4</a:t>
            </a:r>
            <a:r>
              <a:rPr lang="zh-TW" altLang="en-US" sz="2400" b="0" dirty="0">
                <a:solidFill>
                  <a:schemeClr val="tx1"/>
                </a:solidFill>
                <a:latin typeface="微軟正黑體" panose="020B0604030504040204" pitchFamily="34" charset="-120"/>
                <a:ea typeface="微軟正黑體" panose="020B0604030504040204" pitchFamily="34" charset="-120"/>
              </a:rPr>
              <a:t>大流程及目前進度，並提供　</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a:lnSpc>
                <a:spcPct val="150000"/>
              </a:lnSpc>
            </a:pPr>
            <a:r>
              <a:rPr lang="zh-TW" altLang="en-US" sz="2400" b="0" dirty="0">
                <a:solidFill>
                  <a:schemeClr val="tx1"/>
                </a:solidFill>
                <a:latin typeface="微軟正黑體" panose="020B0604030504040204" pitchFamily="34" charset="-120"/>
                <a:ea typeface="微軟正黑體" panose="020B0604030504040204" pitchFamily="34" charset="-120"/>
              </a:rPr>
              <a:t>　兵役相關法令及</a:t>
            </a:r>
            <a:r>
              <a:rPr lang="en-US" altLang="zh-TW" sz="2400" b="0" dirty="0">
                <a:solidFill>
                  <a:schemeClr val="tx1"/>
                </a:solidFill>
                <a:latin typeface="微軟正黑體" panose="020B0604030504040204" pitchFamily="34" charset="-120"/>
                <a:ea typeface="微軟正黑體" panose="020B0604030504040204" pitchFamily="34" charset="-120"/>
              </a:rPr>
              <a:t>Q&amp;A</a:t>
            </a:r>
            <a:r>
              <a:rPr lang="zh-TW" altLang="en-US" sz="2400" b="0" dirty="0">
                <a:solidFill>
                  <a:schemeClr val="tx1"/>
                </a:solidFill>
                <a:latin typeface="微軟正黑體" panose="020B0604030504040204" pitchFamily="34" charset="-120"/>
                <a:ea typeface="微軟正黑體" panose="020B0604030504040204" pitchFamily="34" charset="-120"/>
              </a:rPr>
              <a:t>查詢。</a:t>
            </a:r>
          </a:p>
        </p:txBody>
      </p:sp>
      <p:sp>
        <p:nvSpPr>
          <p:cNvPr id="2" name="投影片編號版面配置區 1">
            <a:extLst>
              <a:ext uri="{FF2B5EF4-FFF2-40B4-BE49-F238E27FC236}">
                <a16:creationId xmlns:a16="http://schemas.microsoft.com/office/drawing/2014/main" id="{C90D8950-4CDA-475D-BF97-D1AFF957AFB0}"/>
              </a:ext>
            </a:extLst>
          </p:cNvPr>
          <p:cNvSpPr>
            <a:spLocks noGrp="1"/>
          </p:cNvSpPr>
          <p:nvPr>
            <p:ph type="sldNum" sz="quarter" idx="12"/>
          </p:nvPr>
        </p:nvSpPr>
        <p:spPr/>
        <p:txBody>
          <a:bodyPr/>
          <a:lstStyle/>
          <a:p>
            <a:pPr>
              <a:defRPr/>
            </a:pPr>
            <a:fld id="{575BFA08-F538-41E3-B048-FB2EFCCC47E9}" type="slidenum">
              <a:rPr lang="en-US" altLang="zh-TW" smtClean="0"/>
              <a:pPr>
                <a:defRPr/>
              </a:pPr>
              <a:t>24</a:t>
            </a:fld>
            <a:endParaRPr lang="en-US"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標題 5"/>
          <p:cNvSpPr txBox="1">
            <a:spLocks/>
          </p:cNvSpPr>
          <p:nvPr/>
        </p:nvSpPr>
        <p:spPr bwMode="auto">
          <a:xfrm>
            <a:off x="179388" y="263525"/>
            <a:ext cx="324008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defRPr/>
            </a:pPr>
            <a:r>
              <a:rPr lang="zh-TW" altLang="en-US" sz="4000" dirty="0">
                <a:solidFill>
                  <a:srgbClr val="0070C0"/>
                </a:solidFill>
                <a:latin typeface="+mj-lt"/>
                <a:ea typeface="+mj-ea"/>
                <a:cs typeface="+mj-cs"/>
              </a:rPr>
              <a:t>臺中市安心樂</a:t>
            </a:r>
          </a:p>
        </p:txBody>
      </p:sp>
      <p:sp>
        <p:nvSpPr>
          <p:cNvPr id="37891" name="矩形 9"/>
          <p:cNvSpPr>
            <a:spLocks noChangeArrowheads="1"/>
          </p:cNvSpPr>
          <p:nvPr/>
        </p:nvSpPr>
        <p:spPr bwMode="auto">
          <a:xfrm>
            <a:off x="1331913" y="617538"/>
            <a:ext cx="8280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ctr" eaLnBrk="1" hangingPunct="1">
              <a:spcBef>
                <a:spcPct val="0"/>
              </a:spcBef>
              <a:spcAft>
                <a:spcPts val="1800"/>
              </a:spcAft>
              <a:buClr>
                <a:schemeClr val="hlink"/>
              </a:buClr>
              <a:buSzTx/>
              <a:buFont typeface="Wingdings 2" panose="05020102010507070707" pitchFamily="18" charset="2"/>
              <a:buNone/>
              <a:defRPr/>
            </a:pPr>
            <a:r>
              <a:rPr lang="en-US" altLang="zh-TW" sz="2000" dirty="0">
                <a:solidFill>
                  <a:schemeClr val="tx2"/>
                </a:solidFill>
                <a:latin typeface="+mj-ea"/>
                <a:ea typeface="+mj-ea"/>
                <a:hlinkClick r:id="rId3"/>
              </a:rPr>
              <a:t>https://milicare.taichung.gov.tw/</a:t>
            </a:r>
            <a:endParaRPr lang="en-US" altLang="zh-TW" sz="2000" b="0" dirty="0">
              <a:solidFill>
                <a:schemeClr val="tx2"/>
              </a:solidFill>
              <a:latin typeface="+mj-ea"/>
              <a:ea typeface="+mj-ea"/>
            </a:endParaRPr>
          </a:p>
        </p:txBody>
      </p:sp>
      <p:pic>
        <p:nvPicPr>
          <p:cNvPr id="41988" name="圖片 2"/>
          <p:cNvPicPr>
            <a:picLocks noChangeAspect="1"/>
          </p:cNvPicPr>
          <p:nvPr/>
        </p:nvPicPr>
        <p:blipFill>
          <a:blip r:embed="rId4">
            <a:extLst>
              <a:ext uri="{28A0092B-C50C-407E-A947-70E740481C1C}">
                <a14:useLocalDpi xmlns:a14="http://schemas.microsoft.com/office/drawing/2010/main" val="0"/>
              </a:ext>
            </a:extLst>
          </a:blip>
          <a:srcRect l="2541" t="3516" r="1625" b="7266"/>
          <a:stretch>
            <a:fillRect/>
          </a:stretch>
        </p:blipFill>
        <p:spPr bwMode="auto">
          <a:xfrm>
            <a:off x="466725" y="2214563"/>
            <a:ext cx="82819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4913" y="192088"/>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矩形 2"/>
          <p:cNvSpPr>
            <a:spLocks noChangeArrowheads="1"/>
          </p:cNvSpPr>
          <p:nvPr/>
        </p:nvSpPr>
        <p:spPr bwMode="auto">
          <a:xfrm>
            <a:off x="252412" y="981075"/>
            <a:ext cx="8784084" cy="113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nSpc>
                <a:spcPct val="150000"/>
              </a:lnSpc>
              <a:buFont typeface="Wingdings" panose="05000000000000000000" pitchFamily="2" charset="2"/>
              <a:buChar char="ü"/>
            </a:pPr>
            <a:r>
              <a:rPr lang="zh-TW" altLang="en-US" sz="2400" b="0" dirty="0">
                <a:solidFill>
                  <a:schemeClr val="tx1"/>
                </a:solidFill>
                <a:latin typeface="微軟正黑體" panose="020B0604030504040204" pitchFamily="34" charset="-120"/>
                <a:ea typeface="微軟正黑體" panose="020B0604030504040204" pitchFamily="34" charset="-120"/>
              </a:rPr>
              <a:t>役男接到徵集令入伍前，如家庭經濟拮据，可利用本</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a:lnSpc>
                <a:spcPct val="150000"/>
              </a:lnSpc>
            </a:pPr>
            <a:r>
              <a:rPr lang="zh-TW" altLang="en-US" sz="2400" b="0" dirty="0">
                <a:solidFill>
                  <a:schemeClr val="tx1"/>
                </a:solidFill>
                <a:latin typeface="微軟正黑體" panose="020B0604030504040204" pitchFamily="34" charset="-120"/>
                <a:ea typeface="微軟正黑體" panose="020B0604030504040204" pitchFamily="34" charset="-120"/>
              </a:rPr>
              <a:t>系統進行家況經濟試算，符合規定者可申請役男家庭生活扶助。</a:t>
            </a:r>
          </a:p>
        </p:txBody>
      </p:sp>
      <p:sp>
        <p:nvSpPr>
          <p:cNvPr id="2" name="投影片編號版面配置區 1">
            <a:extLst>
              <a:ext uri="{FF2B5EF4-FFF2-40B4-BE49-F238E27FC236}">
                <a16:creationId xmlns:a16="http://schemas.microsoft.com/office/drawing/2014/main" id="{32923806-CA3E-4BD4-B218-40AB064EB287}"/>
              </a:ext>
            </a:extLst>
          </p:cNvPr>
          <p:cNvSpPr>
            <a:spLocks noGrp="1"/>
          </p:cNvSpPr>
          <p:nvPr>
            <p:ph type="sldNum" sz="quarter" idx="12"/>
          </p:nvPr>
        </p:nvSpPr>
        <p:spPr/>
        <p:txBody>
          <a:bodyPr/>
          <a:lstStyle/>
          <a:p>
            <a:pPr>
              <a:defRPr/>
            </a:pPr>
            <a:fld id="{575BFA08-F538-41E3-B048-FB2EFCCC47E9}" type="slidenum">
              <a:rPr lang="en-US" altLang="zh-TW" smtClean="0"/>
              <a:pPr>
                <a:defRPr/>
              </a:pPr>
              <a:t>25</a:t>
            </a:fld>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16DC6566-37DA-4053-AF19-609E01DFB3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294EC83C-F2A0-4402-B6B5-5C999E6A6D5B}"/>
              </a:ext>
            </a:extLst>
          </p:cNvPr>
          <p:cNvSpPr/>
          <p:nvPr/>
        </p:nvSpPr>
        <p:spPr>
          <a:xfrm>
            <a:off x="1835696" y="437820"/>
            <a:ext cx="7380312"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4" name="矩形 3">
            <a:extLst>
              <a:ext uri="{FF2B5EF4-FFF2-40B4-BE49-F238E27FC236}">
                <a16:creationId xmlns:a16="http://schemas.microsoft.com/office/drawing/2014/main" id="{2CEC3387-EB0D-4080-9FE5-48244797E9A3}"/>
              </a:ext>
            </a:extLst>
          </p:cNvPr>
          <p:cNvSpPr/>
          <p:nvPr/>
        </p:nvSpPr>
        <p:spPr>
          <a:xfrm>
            <a:off x="827584" y="5025788"/>
            <a:ext cx="7722145" cy="1290033"/>
          </a:xfrm>
          <a:prstGeom prst="rect">
            <a:avLst/>
          </a:prstGeom>
        </p:spPr>
        <p:txBody>
          <a:bodyPr wrap="square">
            <a:spAutoFit/>
          </a:bodyPr>
          <a:lstStyle/>
          <a:p>
            <a:pPr>
              <a:lnSpc>
                <a:spcPct val="150000"/>
              </a:lnSpc>
            </a:pPr>
            <a:r>
              <a:rPr lang="zh-TW" altLang="en-US" sz="1800" dirty="0">
                <a:latin typeface="思源黑體 TW" panose="020B0500000000000000" pitchFamily="34" charset="-120"/>
                <a:ea typeface="思源黑體 TW" panose="020B0500000000000000" pitchFamily="34" charset="-120"/>
              </a:rPr>
              <a:t>法令依據</a:t>
            </a:r>
            <a:r>
              <a:rPr lang="en-US" altLang="zh-TW" sz="1800" dirty="0">
                <a:latin typeface="思源黑體 TW" panose="020B0500000000000000" pitchFamily="34" charset="-120"/>
                <a:ea typeface="思源黑體 TW" panose="020B0500000000000000" pitchFamily="34" charset="-120"/>
              </a:rPr>
              <a:t>:</a:t>
            </a:r>
          </a:p>
          <a:p>
            <a:pPr>
              <a:lnSpc>
                <a:spcPct val="150000"/>
              </a:lnSpc>
            </a:pPr>
            <a:r>
              <a:rPr lang="zh-TW" altLang="en-US" sz="1800" dirty="0">
                <a:latin typeface="思源黑體 TW" panose="020B0500000000000000" pitchFamily="34" charset="-120"/>
                <a:ea typeface="思源黑體 TW" panose="020B0500000000000000" pitchFamily="34" charset="-120"/>
              </a:rPr>
              <a:t>依役男出境處理辦法第</a:t>
            </a:r>
            <a:r>
              <a:rPr lang="en-US" altLang="zh-TW" sz="1800" dirty="0">
                <a:latin typeface="思源黑體 TW" panose="020B0500000000000000" pitchFamily="34" charset="-120"/>
                <a:ea typeface="思源黑體 TW" panose="020B0500000000000000" pitchFamily="34" charset="-120"/>
              </a:rPr>
              <a:t>2</a:t>
            </a:r>
            <a:r>
              <a:rPr lang="zh-TW" altLang="en-US" sz="1800" dirty="0">
                <a:latin typeface="思源黑體 TW" panose="020B0500000000000000" pitchFamily="34" charset="-120"/>
                <a:ea typeface="思源黑體 TW" panose="020B0500000000000000" pitchFamily="34" charset="-120"/>
              </a:rPr>
              <a:t>條規定，役男自</a:t>
            </a:r>
            <a:r>
              <a:rPr lang="en-US" altLang="zh-TW" sz="1800" dirty="0">
                <a:latin typeface="思源黑體 TW" panose="020B0500000000000000" pitchFamily="34" charset="-120"/>
                <a:ea typeface="思源黑體 TW" panose="020B0500000000000000" pitchFamily="34" charset="-120"/>
              </a:rPr>
              <a:t>19</a:t>
            </a:r>
            <a:r>
              <a:rPr lang="zh-TW" altLang="en-US" sz="1800" dirty="0">
                <a:latin typeface="思源黑體 TW" panose="020B0500000000000000" pitchFamily="34" charset="-120"/>
                <a:ea typeface="思源黑體 TW" panose="020B0500000000000000" pitchFamily="34" charset="-120"/>
              </a:rPr>
              <a:t>歲到</a:t>
            </a:r>
            <a:r>
              <a:rPr lang="en-US" altLang="zh-TW" sz="1800" dirty="0">
                <a:latin typeface="思源黑體 TW" panose="020B0500000000000000" pitchFamily="34" charset="-120"/>
                <a:ea typeface="思源黑體 TW" panose="020B0500000000000000" pitchFamily="34" charset="-120"/>
              </a:rPr>
              <a:t>36</a:t>
            </a:r>
            <a:r>
              <a:rPr lang="zh-TW" altLang="en-US" sz="1800" dirty="0">
                <a:latin typeface="思源黑體 TW" panose="020B0500000000000000" pitchFamily="34" charset="-120"/>
                <a:ea typeface="思源黑體 TW" panose="020B0500000000000000" pitchFamily="34" charset="-120"/>
              </a:rPr>
              <a:t>歲役齡內，如尚未履行兵役義務欲出國者，都要先依役男出境處理辦法規定，申請核准出境。</a:t>
            </a:r>
          </a:p>
        </p:txBody>
      </p:sp>
      <p:sp>
        <p:nvSpPr>
          <p:cNvPr id="5" name="矩形 4">
            <a:extLst>
              <a:ext uri="{FF2B5EF4-FFF2-40B4-BE49-F238E27FC236}">
                <a16:creationId xmlns:a16="http://schemas.microsoft.com/office/drawing/2014/main" id="{C48D810A-F2A2-4EBD-AB06-72C4185D5172}"/>
              </a:ext>
            </a:extLst>
          </p:cNvPr>
          <p:cNvSpPr/>
          <p:nvPr/>
        </p:nvSpPr>
        <p:spPr>
          <a:xfrm>
            <a:off x="839733" y="1484924"/>
            <a:ext cx="6684595" cy="461665"/>
          </a:xfrm>
          <a:prstGeom prst="rect">
            <a:avLst/>
          </a:prstGeom>
        </p:spPr>
        <p:txBody>
          <a:bodyPr wrap="square">
            <a:spAutoFit/>
          </a:bodyPr>
          <a:lstStyle/>
          <a:p>
            <a:r>
              <a:rPr lang="zh-TW" altLang="en-US" sz="2400" dirty="0">
                <a:solidFill>
                  <a:srgbClr val="006666"/>
                </a:solidFill>
                <a:latin typeface="思源黑體 TW" panose="020B0500000000000000" pitchFamily="34" charset="-120"/>
                <a:ea typeface="思源黑體 TW" panose="020B0500000000000000" pitchFamily="34" charset="-120"/>
              </a:rPr>
              <a:t>幾歲開始出國需要申請</a:t>
            </a:r>
            <a:r>
              <a:rPr lang="en-US" altLang="zh-TW" sz="2400" dirty="0">
                <a:solidFill>
                  <a:srgbClr val="006666"/>
                </a:solidFill>
                <a:latin typeface="思源黑體 TW" panose="020B0500000000000000" pitchFamily="34" charset="-120"/>
                <a:ea typeface="思源黑體 TW" panose="020B0500000000000000" pitchFamily="34" charset="-120"/>
              </a:rPr>
              <a:t>?  (</a:t>
            </a:r>
            <a:r>
              <a:rPr lang="zh-TW" altLang="en-US" sz="2400" dirty="0">
                <a:solidFill>
                  <a:srgbClr val="006666"/>
                </a:solidFill>
                <a:latin typeface="思源黑體 TW" panose="020B0500000000000000" pitchFamily="34" charset="-120"/>
                <a:ea typeface="思源黑體 TW" panose="020B0500000000000000" pitchFamily="34" charset="-120"/>
              </a:rPr>
              <a:t>以</a:t>
            </a:r>
            <a:r>
              <a:rPr lang="en-US" altLang="zh-TW" sz="2400" dirty="0">
                <a:solidFill>
                  <a:srgbClr val="006666"/>
                </a:solidFill>
                <a:latin typeface="思源黑體 TW" panose="020B0500000000000000" pitchFamily="34" charset="-120"/>
                <a:ea typeface="思源黑體 TW" panose="020B0500000000000000" pitchFamily="34" charset="-120"/>
              </a:rPr>
              <a:t>114</a:t>
            </a:r>
            <a:r>
              <a:rPr lang="zh-TW" altLang="en-US" sz="2400" dirty="0">
                <a:solidFill>
                  <a:srgbClr val="006666"/>
                </a:solidFill>
                <a:latin typeface="思源黑體 TW" panose="020B0500000000000000" pitchFamily="34" charset="-120"/>
                <a:ea typeface="思源黑體 TW" panose="020B0500000000000000" pitchFamily="34" charset="-120"/>
              </a:rPr>
              <a:t>年為例</a:t>
            </a:r>
            <a:r>
              <a:rPr lang="en-US" altLang="zh-TW" sz="2400" dirty="0">
                <a:solidFill>
                  <a:srgbClr val="006666"/>
                </a:solidFill>
                <a:latin typeface="思源黑體 TW" panose="020B0500000000000000" pitchFamily="34" charset="-120"/>
                <a:ea typeface="思源黑體 TW" panose="020B0500000000000000" pitchFamily="34" charset="-120"/>
              </a:rPr>
              <a:t>)</a:t>
            </a:r>
            <a:endParaRPr lang="zh-TW" altLang="en-US" dirty="0"/>
          </a:p>
        </p:txBody>
      </p:sp>
      <p:graphicFrame>
        <p:nvGraphicFramePr>
          <p:cNvPr id="11" name="表格 10">
            <a:extLst>
              <a:ext uri="{FF2B5EF4-FFF2-40B4-BE49-F238E27FC236}">
                <a16:creationId xmlns:a16="http://schemas.microsoft.com/office/drawing/2014/main" id="{384A5AA3-040D-447B-A59E-7C8ECB1A60E7}"/>
              </a:ext>
            </a:extLst>
          </p:cNvPr>
          <p:cNvGraphicFramePr>
            <a:graphicFrameLocks noGrp="1"/>
          </p:cNvGraphicFramePr>
          <p:nvPr>
            <p:extLst>
              <p:ext uri="{D42A27DB-BD31-4B8C-83A1-F6EECF244321}">
                <p14:modId xmlns:p14="http://schemas.microsoft.com/office/powerpoint/2010/main" val="3397625829"/>
              </p:ext>
            </p:extLst>
          </p:nvPr>
        </p:nvGraphicFramePr>
        <p:xfrm>
          <a:off x="925408" y="1996859"/>
          <a:ext cx="7624321" cy="3016317"/>
        </p:xfrm>
        <a:graphic>
          <a:graphicData uri="http://schemas.openxmlformats.org/drawingml/2006/table">
            <a:tbl>
              <a:tblPr firstRow="1" firstCol="1" bandRow="1">
                <a:tableStyleId>{5C22544A-7EE6-4342-B048-85BDC9FD1C3A}</a:tableStyleId>
              </a:tblPr>
              <a:tblGrid>
                <a:gridCol w="1869383">
                  <a:extLst>
                    <a:ext uri="{9D8B030D-6E8A-4147-A177-3AD203B41FA5}">
                      <a16:colId xmlns:a16="http://schemas.microsoft.com/office/drawing/2014/main" val="546538977"/>
                    </a:ext>
                  </a:extLst>
                </a:gridCol>
                <a:gridCol w="1578473">
                  <a:extLst>
                    <a:ext uri="{9D8B030D-6E8A-4147-A177-3AD203B41FA5}">
                      <a16:colId xmlns:a16="http://schemas.microsoft.com/office/drawing/2014/main" val="2105285496"/>
                    </a:ext>
                  </a:extLst>
                </a:gridCol>
                <a:gridCol w="4176465">
                  <a:extLst>
                    <a:ext uri="{9D8B030D-6E8A-4147-A177-3AD203B41FA5}">
                      <a16:colId xmlns:a16="http://schemas.microsoft.com/office/drawing/2014/main" val="635091746"/>
                    </a:ext>
                  </a:extLst>
                </a:gridCol>
              </a:tblGrid>
              <a:tr h="346309">
                <a:tc>
                  <a:txBody>
                    <a:bodyPr/>
                    <a:lstStyle/>
                    <a:p>
                      <a:pPr algn="ctr">
                        <a:spcAft>
                          <a:spcPts val="0"/>
                        </a:spcAft>
                      </a:pPr>
                      <a:r>
                        <a:rPr lang="zh-TW" sz="2000" kern="100" dirty="0">
                          <a:effectLst/>
                          <a:latin typeface="+mj-ea"/>
                          <a:ea typeface="+mj-ea"/>
                        </a:rPr>
                        <a:t>年齡</a:t>
                      </a:r>
                      <a:endParaRPr lang="zh-TW" sz="2000"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zh-TW" sz="2000" kern="100" dirty="0">
                          <a:effectLst/>
                          <a:latin typeface="+mj-ea"/>
                          <a:ea typeface="+mj-ea"/>
                        </a:rPr>
                        <a:t>年次</a:t>
                      </a:r>
                      <a:endParaRPr lang="zh-TW" sz="2000"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zh-TW" sz="2000" kern="100" dirty="0">
                          <a:effectLst/>
                          <a:latin typeface="+mj-ea"/>
                          <a:ea typeface="+mj-ea"/>
                        </a:rPr>
                        <a:t>說明</a:t>
                      </a:r>
                      <a:endParaRPr lang="zh-TW"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430179287"/>
                  </a:ext>
                </a:extLst>
              </a:tr>
              <a:tr h="582567">
                <a:tc>
                  <a:txBody>
                    <a:bodyPr/>
                    <a:lstStyle/>
                    <a:p>
                      <a:pPr algn="ctr">
                        <a:spcAft>
                          <a:spcPts val="0"/>
                        </a:spcAft>
                      </a:pPr>
                      <a:r>
                        <a:rPr lang="en-US" sz="2000" kern="100" dirty="0">
                          <a:effectLst/>
                          <a:latin typeface="+mj-ea"/>
                          <a:ea typeface="+mj-ea"/>
                        </a:rPr>
                        <a:t>15</a:t>
                      </a:r>
                      <a:endParaRPr lang="zh-TW" sz="2000"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9</a:t>
                      </a:r>
                      <a:r>
                        <a:rPr lang="en-US" altLang="zh-TW" sz="2000" kern="100" dirty="0">
                          <a:effectLst/>
                          <a:latin typeface="微軟正黑體" panose="020B0604030504040204" pitchFamily="34" charset="-120"/>
                          <a:ea typeface="微軟正黑體" panose="020B0604030504040204" pitchFamily="34" charset="-120"/>
                        </a:rPr>
                        <a:t>9</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spcAft>
                          <a:spcPts val="0"/>
                        </a:spcAft>
                      </a:pPr>
                      <a:r>
                        <a:rPr lang="zh-TW" sz="2000" kern="100" dirty="0">
                          <a:effectLst/>
                          <a:latin typeface="+mj-ea"/>
                          <a:ea typeface="+mj-ea"/>
                        </a:rPr>
                        <a:t>男子出境不須經過核准</a:t>
                      </a:r>
                      <a:endParaRPr lang="zh-TW"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3400386771"/>
                  </a:ext>
                </a:extLst>
              </a:tr>
              <a:tr h="572338">
                <a:tc>
                  <a:txBody>
                    <a:bodyPr/>
                    <a:lstStyle/>
                    <a:p>
                      <a:pPr algn="ctr">
                        <a:spcAft>
                          <a:spcPts val="0"/>
                        </a:spcAft>
                      </a:pPr>
                      <a:r>
                        <a:rPr lang="en-US" sz="2000" kern="100" dirty="0">
                          <a:effectLst/>
                          <a:latin typeface="+mj-ea"/>
                          <a:ea typeface="+mj-ea"/>
                        </a:rPr>
                        <a:t>16</a:t>
                      </a:r>
                      <a:r>
                        <a:rPr lang="zh-TW" sz="2000" kern="100" dirty="0">
                          <a:effectLst/>
                          <a:latin typeface="+mj-ea"/>
                          <a:ea typeface="+mj-ea"/>
                        </a:rPr>
                        <a:t>、</a:t>
                      </a:r>
                      <a:r>
                        <a:rPr lang="en-US" sz="2000" kern="100" dirty="0">
                          <a:effectLst/>
                          <a:latin typeface="+mj-ea"/>
                          <a:ea typeface="+mj-ea"/>
                        </a:rPr>
                        <a:t>17</a:t>
                      </a:r>
                      <a:r>
                        <a:rPr lang="zh-TW" sz="2000" kern="100" dirty="0">
                          <a:effectLst/>
                          <a:latin typeface="+mj-ea"/>
                          <a:ea typeface="+mj-ea"/>
                        </a:rPr>
                        <a:t>、</a:t>
                      </a:r>
                      <a:r>
                        <a:rPr lang="en-US" sz="2000" kern="100" dirty="0">
                          <a:effectLst/>
                          <a:latin typeface="+mj-ea"/>
                          <a:ea typeface="+mj-ea"/>
                        </a:rPr>
                        <a:t>18</a:t>
                      </a:r>
                      <a:endParaRPr lang="zh-TW" sz="2000"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9</a:t>
                      </a:r>
                      <a:r>
                        <a:rPr lang="en-US" altLang="zh-TW" sz="2000" kern="100" dirty="0">
                          <a:effectLst/>
                          <a:latin typeface="微軟正黑體" panose="020B0604030504040204" pitchFamily="34" charset="-120"/>
                          <a:ea typeface="微軟正黑體" panose="020B0604030504040204" pitchFamily="34" charset="-120"/>
                        </a:rPr>
                        <a:t>8</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9</a:t>
                      </a:r>
                      <a:r>
                        <a:rPr lang="en-US" altLang="zh-TW" sz="2000" kern="100" dirty="0">
                          <a:effectLst/>
                          <a:latin typeface="微軟正黑體" panose="020B0604030504040204" pitchFamily="34" charset="-120"/>
                          <a:ea typeface="微軟正黑體" panose="020B0604030504040204" pitchFamily="34" charset="-120"/>
                        </a:rPr>
                        <a:t>7</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9</a:t>
                      </a:r>
                      <a:r>
                        <a:rPr lang="en-US" altLang="zh-TW" sz="2000" kern="100" dirty="0">
                          <a:effectLst/>
                          <a:latin typeface="微軟正黑體" panose="020B0604030504040204" pitchFamily="34" charset="-120"/>
                          <a:ea typeface="微軟正黑體" panose="020B0604030504040204" pitchFamily="34" charset="-120"/>
                        </a:rPr>
                        <a:t>6</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spcAft>
                          <a:spcPts val="0"/>
                        </a:spcAft>
                      </a:pPr>
                      <a:r>
                        <a:rPr lang="zh-TW" sz="2000" kern="100" dirty="0">
                          <a:effectLst/>
                          <a:latin typeface="+mj-ea"/>
                          <a:ea typeface="+mj-ea"/>
                        </a:rPr>
                        <a:t>為接近役齡男子出境不須核准</a:t>
                      </a:r>
                      <a:endParaRPr lang="zh-TW"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4029627580"/>
                  </a:ext>
                </a:extLst>
              </a:tr>
              <a:tr h="1515103">
                <a:tc>
                  <a:txBody>
                    <a:bodyPr/>
                    <a:lstStyle/>
                    <a:p>
                      <a:pPr algn="ctr">
                        <a:spcAft>
                          <a:spcPts val="0"/>
                        </a:spcAft>
                      </a:pPr>
                      <a:r>
                        <a:rPr lang="en-US" sz="2000" kern="100" dirty="0">
                          <a:effectLst/>
                          <a:latin typeface="+mj-ea"/>
                          <a:ea typeface="+mj-ea"/>
                        </a:rPr>
                        <a:t>19-36</a:t>
                      </a:r>
                      <a:r>
                        <a:rPr lang="zh-TW" sz="2000" kern="100" dirty="0">
                          <a:effectLst/>
                          <a:latin typeface="+mj-ea"/>
                          <a:ea typeface="+mj-ea"/>
                        </a:rPr>
                        <a:t>歲</a:t>
                      </a:r>
                      <a:endParaRPr lang="zh-TW" sz="2000"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9</a:t>
                      </a:r>
                      <a:r>
                        <a:rPr lang="en-US" altLang="zh-TW" sz="2000" kern="100" dirty="0">
                          <a:effectLst/>
                          <a:latin typeface="微軟正黑體" panose="020B0604030504040204" pitchFamily="34" charset="-120"/>
                          <a:ea typeface="微軟正黑體" panose="020B0604030504040204" pitchFamily="34" charset="-120"/>
                        </a:rPr>
                        <a:t>5</a:t>
                      </a:r>
                      <a:r>
                        <a:rPr lang="en-US" sz="2000" kern="100" dirty="0">
                          <a:effectLst/>
                          <a:latin typeface="微軟正黑體" panose="020B0604030504040204" pitchFamily="34" charset="-120"/>
                          <a:ea typeface="微軟正黑體" panose="020B0604030504040204" pitchFamily="34" charset="-120"/>
                        </a:rPr>
                        <a:t>-7</a:t>
                      </a:r>
                      <a:r>
                        <a:rPr lang="en-US" altLang="zh-TW" sz="2000" kern="100" dirty="0">
                          <a:effectLst/>
                          <a:latin typeface="微軟正黑體" panose="020B0604030504040204" pitchFamily="34" charset="-120"/>
                          <a:ea typeface="微軟正黑體" panose="020B0604030504040204" pitchFamily="34" charset="-120"/>
                        </a:rPr>
                        <a:t>8</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marL="0" lvl="0" indent="0" algn="ctr">
                        <a:spcAft>
                          <a:spcPts val="300"/>
                        </a:spcAft>
                        <a:buSzPts val="1000"/>
                        <a:buFont typeface="Symbol" panose="05050102010706020507" pitchFamily="18" charset="2"/>
                        <a:buNone/>
                        <a:tabLst>
                          <a:tab pos="457200" algn="l"/>
                        </a:tabLst>
                      </a:pPr>
                      <a:r>
                        <a:rPr lang="en-US" altLang="zh-TW" sz="2000" kern="100" dirty="0">
                          <a:effectLst/>
                          <a:latin typeface="+mj-ea"/>
                          <a:ea typeface="+mj-ea"/>
                          <a:cs typeface="Times New Roman" panose="02020603050405020304" pitchFamily="18" charset="0"/>
                        </a:rPr>
                        <a:t>1.</a:t>
                      </a:r>
                      <a:r>
                        <a:rPr lang="zh-TW" altLang="en-US" sz="2000" kern="100" dirty="0">
                          <a:effectLst/>
                          <a:latin typeface="+mj-ea"/>
                          <a:ea typeface="+mj-ea"/>
                          <a:cs typeface="Times New Roman" panose="02020603050405020304" pitchFamily="18" charset="0"/>
                        </a:rPr>
                        <a:t>短期觀光出境</a:t>
                      </a:r>
                      <a:r>
                        <a:rPr lang="zh-TW" altLang="zh-TW" sz="2000" dirty="0">
                          <a:solidFill>
                            <a:srgbClr val="002060"/>
                          </a:solidFill>
                          <a:effectLst>
                            <a:outerShdw blurRad="38100" dist="38100" dir="2700000" algn="tl">
                              <a:srgbClr val="000000">
                                <a:alpha val="43137"/>
                              </a:srgbClr>
                            </a:outerShdw>
                          </a:effectLst>
                          <a:latin typeface="+mj-ea"/>
                          <a:ea typeface="+mj-ea"/>
                        </a:rPr>
                        <a:t>申請核准</a:t>
                      </a:r>
                      <a:endParaRPr lang="en-US" altLang="zh-TW" sz="2000" kern="100" dirty="0">
                        <a:effectLst/>
                        <a:latin typeface="+mj-ea"/>
                        <a:ea typeface="+mj-ea"/>
                        <a:cs typeface="Times New Roman" panose="02020603050405020304" pitchFamily="18" charset="0"/>
                      </a:endParaRPr>
                    </a:p>
                    <a:p>
                      <a:pPr marL="0" lvl="0" indent="0" algn="ctr">
                        <a:spcAft>
                          <a:spcPts val="300"/>
                        </a:spcAft>
                        <a:buSzPts val="1000"/>
                        <a:buFont typeface="Symbol" panose="05050102010706020507" pitchFamily="18" charset="2"/>
                        <a:buNone/>
                        <a:tabLst>
                          <a:tab pos="457200" algn="l"/>
                        </a:tabLst>
                      </a:pPr>
                      <a:r>
                        <a:rPr lang="en-US" altLang="zh-TW" sz="2000" kern="100" dirty="0">
                          <a:effectLst/>
                          <a:latin typeface="+mj-ea"/>
                          <a:ea typeface="+mj-ea"/>
                          <a:cs typeface="Times New Roman" panose="02020603050405020304" pitchFamily="18" charset="0"/>
                        </a:rPr>
                        <a:t>2.</a:t>
                      </a:r>
                      <a:r>
                        <a:rPr lang="zh-TW" altLang="en-US" sz="2000" kern="100" dirty="0">
                          <a:effectLst/>
                          <a:latin typeface="+mj-ea"/>
                          <a:ea typeface="+mj-ea"/>
                          <a:cs typeface="Times New Roman" panose="02020603050405020304" pitchFamily="18" charset="0"/>
                        </a:rPr>
                        <a:t>推薦出境交換進修</a:t>
                      </a:r>
                      <a:r>
                        <a:rPr lang="zh-TW" altLang="zh-TW" sz="2000" dirty="0">
                          <a:solidFill>
                            <a:srgbClr val="002060"/>
                          </a:solidFill>
                          <a:effectLst>
                            <a:outerShdw blurRad="38100" dist="38100" dir="2700000" algn="tl">
                              <a:srgbClr val="000000">
                                <a:alpha val="43137"/>
                              </a:srgbClr>
                            </a:outerShdw>
                          </a:effectLst>
                          <a:latin typeface="+mj-ea"/>
                          <a:ea typeface="+mj-ea"/>
                        </a:rPr>
                        <a:t>申請核准</a:t>
                      </a:r>
                      <a:endParaRPr lang="en-US" altLang="zh-TW" sz="2000" kern="100" dirty="0">
                        <a:effectLst/>
                        <a:latin typeface="+mj-ea"/>
                        <a:ea typeface="+mj-ea"/>
                        <a:cs typeface="Times New Roman" panose="02020603050405020304" pitchFamily="18" charset="0"/>
                      </a:endParaRPr>
                    </a:p>
                    <a:p>
                      <a:pPr marL="0" lvl="0" indent="0" algn="ctr">
                        <a:spcAft>
                          <a:spcPts val="300"/>
                        </a:spcAft>
                        <a:buSzPts val="1000"/>
                        <a:buFont typeface="Symbol" panose="05050102010706020507" pitchFamily="18" charset="2"/>
                        <a:buNone/>
                        <a:tabLst>
                          <a:tab pos="457200" algn="l"/>
                        </a:tabLst>
                      </a:pPr>
                      <a:r>
                        <a:rPr lang="en-US" altLang="zh-TW" sz="2000" kern="100" dirty="0">
                          <a:effectLst/>
                          <a:latin typeface="+mj-ea"/>
                          <a:ea typeface="+mj-ea"/>
                          <a:cs typeface="Times New Roman" panose="02020603050405020304" pitchFamily="18" charset="0"/>
                        </a:rPr>
                        <a:t>3.</a:t>
                      </a:r>
                      <a:r>
                        <a:rPr kumimoji="0" lang="zh-TW" altLang="en-US" sz="2000" b="0" i="0" kern="1200" dirty="0">
                          <a:solidFill>
                            <a:schemeClr val="dk1"/>
                          </a:solidFill>
                          <a:effectLst/>
                          <a:latin typeface="+mj-ea"/>
                          <a:ea typeface="+mj-ea"/>
                          <a:cs typeface="+mn-cs"/>
                        </a:rPr>
                        <a:t>教育部推薦出境</a:t>
                      </a:r>
                      <a:endParaRPr lang="en-US" altLang="zh-TW" sz="2000" kern="100" dirty="0">
                        <a:effectLst/>
                        <a:latin typeface="+mj-ea"/>
                        <a:ea typeface="+mj-ea"/>
                        <a:cs typeface="Times New Roman" panose="02020603050405020304" pitchFamily="18" charset="0"/>
                      </a:endParaRPr>
                    </a:p>
                    <a:p>
                      <a:pPr marL="0" lvl="0" indent="0" algn="ctr">
                        <a:spcAft>
                          <a:spcPts val="300"/>
                        </a:spcAft>
                        <a:buSzPts val="1000"/>
                        <a:buFont typeface="Symbol" panose="05050102010706020507" pitchFamily="18" charset="2"/>
                        <a:buNone/>
                        <a:tabLst>
                          <a:tab pos="457200" algn="l"/>
                        </a:tabLst>
                      </a:pPr>
                      <a:r>
                        <a:rPr lang="en-US" altLang="zh-TW" sz="2000" kern="100" dirty="0">
                          <a:effectLst/>
                          <a:latin typeface="+mj-ea"/>
                          <a:ea typeface="+mj-ea"/>
                          <a:cs typeface="Times New Roman" panose="02020603050405020304" pitchFamily="18" charset="0"/>
                        </a:rPr>
                        <a:t>4.</a:t>
                      </a:r>
                      <a:r>
                        <a:rPr lang="zh-TW" altLang="en-US" sz="2000" kern="100" dirty="0">
                          <a:effectLst/>
                          <a:latin typeface="+mj-ea"/>
                          <a:ea typeface="+mj-ea"/>
                          <a:cs typeface="Times New Roman" panose="02020603050405020304" pitchFamily="18" charset="0"/>
                        </a:rPr>
                        <a:t>出境就學</a:t>
                      </a:r>
                      <a:r>
                        <a:rPr lang="zh-TW" altLang="zh-TW" sz="2000" dirty="0">
                          <a:solidFill>
                            <a:srgbClr val="002060"/>
                          </a:solidFill>
                          <a:effectLst>
                            <a:outerShdw blurRad="38100" dist="38100" dir="2700000" algn="tl">
                              <a:srgbClr val="000000">
                                <a:alpha val="43137"/>
                              </a:srgbClr>
                            </a:outerShdw>
                          </a:effectLst>
                          <a:latin typeface="+mj-ea"/>
                          <a:ea typeface="+mj-ea"/>
                        </a:rPr>
                        <a:t>申請核准</a:t>
                      </a:r>
                      <a:endParaRPr lang="en-US" altLang="zh-TW" sz="2000" dirty="0">
                        <a:solidFill>
                          <a:srgbClr val="002060"/>
                        </a:solidFill>
                        <a:effectLst>
                          <a:outerShdw blurRad="38100" dist="38100" dir="2700000" algn="tl">
                            <a:srgbClr val="000000">
                              <a:alpha val="43137"/>
                            </a:srgbClr>
                          </a:outerShdw>
                        </a:effectLst>
                        <a:latin typeface="+mj-ea"/>
                        <a:ea typeface="+mj-ea"/>
                      </a:endParaRPr>
                    </a:p>
                  </a:txBody>
                  <a:tcPr marL="68580" marR="68580" marT="0" marB="0"/>
                </a:tc>
                <a:extLst>
                  <a:ext uri="{0D108BD9-81ED-4DB2-BD59-A6C34878D82A}">
                    <a16:rowId xmlns:a16="http://schemas.microsoft.com/office/drawing/2014/main" val="479814645"/>
                  </a:ext>
                </a:extLst>
              </a:tr>
            </a:tbl>
          </a:graphicData>
        </a:graphic>
      </p:graphicFrame>
      <p:sp>
        <p:nvSpPr>
          <p:cNvPr id="6" name="投影片編號版面配置區 5">
            <a:extLst>
              <a:ext uri="{FF2B5EF4-FFF2-40B4-BE49-F238E27FC236}">
                <a16:creationId xmlns:a16="http://schemas.microsoft.com/office/drawing/2014/main" id="{434E9A03-95A1-4CC0-A96D-306FBFF98C32}"/>
              </a:ext>
            </a:extLst>
          </p:cNvPr>
          <p:cNvSpPr>
            <a:spLocks noGrp="1"/>
          </p:cNvSpPr>
          <p:nvPr>
            <p:ph type="sldNum" sz="quarter" idx="12"/>
          </p:nvPr>
        </p:nvSpPr>
        <p:spPr/>
        <p:txBody>
          <a:bodyPr/>
          <a:lstStyle/>
          <a:p>
            <a:pPr>
              <a:defRPr/>
            </a:pPr>
            <a:fld id="{575BFA08-F538-41E3-B048-FB2EFCCC47E9}" type="slidenum">
              <a:rPr lang="en-US" altLang="zh-TW" smtClean="0"/>
              <a:pPr>
                <a:defRPr/>
              </a:pPr>
              <a:t>26</a:t>
            </a:fld>
            <a:endParaRPr lang="en-US" altLang="zh-TW"/>
          </a:p>
        </p:txBody>
      </p:sp>
    </p:spTree>
    <p:extLst>
      <p:ext uri="{BB962C8B-B14F-4D97-AF65-F5344CB8AC3E}">
        <p14:creationId xmlns:p14="http://schemas.microsoft.com/office/powerpoint/2010/main" val="2453124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16DC6566-37DA-4053-AF19-609E01DFB3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294EC83C-F2A0-4402-B6B5-5C999E6A6D5B}"/>
              </a:ext>
            </a:extLst>
          </p:cNvPr>
          <p:cNvSpPr/>
          <p:nvPr/>
        </p:nvSpPr>
        <p:spPr>
          <a:xfrm>
            <a:off x="1799184" y="466128"/>
            <a:ext cx="7344816"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4" name="矩形 3">
            <a:extLst>
              <a:ext uri="{FF2B5EF4-FFF2-40B4-BE49-F238E27FC236}">
                <a16:creationId xmlns:a16="http://schemas.microsoft.com/office/drawing/2014/main" id="{E26C888A-3C15-4B20-A4A7-8BDD92A18348}"/>
              </a:ext>
            </a:extLst>
          </p:cNvPr>
          <p:cNvSpPr/>
          <p:nvPr/>
        </p:nvSpPr>
        <p:spPr>
          <a:xfrm>
            <a:off x="1009507" y="1568066"/>
            <a:ext cx="6858049" cy="578492"/>
          </a:xfrm>
          <a:prstGeom prst="rect">
            <a:avLst/>
          </a:prstGeom>
        </p:spPr>
        <p:txBody>
          <a:bodyPr wrap="square">
            <a:spAutoFit/>
          </a:bodyPr>
          <a:lstStyle/>
          <a:p>
            <a:pPr algn="ctr">
              <a:lnSpc>
                <a:spcPct val="150000"/>
              </a:lnSpc>
            </a:pPr>
            <a:r>
              <a:rPr lang="zh-TW" altLang="en-US" sz="2400" dirty="0">
                <a:latin typeface="思源黑體 TW" panose="020B0500000000000000" pitchFamily="34" charset="-120"/>
                <a:ea typeface="思源黑體 TW" panose="020B0500000000000000" pitchFamily="34" charset="-120"/>
              </a:rPr>
              <a:t>護照換發限制</a:t>
            </a:r>
            <a:endParaRPr lang="en-US" altLang="zh-TW" sz="2400" dirty="0">
              <a:latin typeface="思源黑體 TW" panose="020B0500000000000000" pitchFamily="34" charset="-120"/>
              <a:ea typeface="思源黑體 TW" panose="020B0500000000000000" pitchFamily="34" charset="-120"/>
            </a:endParaRPr>
          </a:p>
        </p:txBody>
      </p:sp>
      <p:graphicFrame>
        <p:nvGraphicFramePr>
          <p:cNvPr id="5" name="資料庫圖表 4">
            <a:extLst>
              <a:ext uri="{FF2B5EF4-FFF2-40B4-BE49-F238E27FC236}">
                <a16:creationId xmlns:a16="http://schemas.microsoft.com/office/drawing/2014/main" id="{3C96C6A8-1EE2-497F-8B35-A2DEBAAD9CD5}"/>
              </a:ext>
            </a:extLst>
          </p:cNvPr>
          <p:cNvGraphicFramePr/>
          <p:nvPr>
            <p:extLst/>
          </p:nvPr>
        </p:nvGraphicFramePr>
        <p:xfrm>
          <a:off x="395536" y="2304680"/>
          <a:ext cx="8568952" cy="3822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投影片編號版面配置區 5">
            <a:extLst>
              <a:ext uri="{FF2B5EF4-FFF2-40B4-BE49-F238E27FC236}">
                <a16:creationId xmlns:a16="http://schemas.microsoft.com/office/drawing/2014/main" id="{72588335-68D7-4976-8EE8-FCDBE5A51A63}"/>
              </a:ext>
            </a:extLst>
          </p:cNvPr>
          <p:cNvSpPr>
            <a:spLocks noGrp="1"/>
          </p:cNvSpPr>
          <p:nvPr>
            <p:ph type="sldNum" sz="quarter" idx="12"/>
          </p:nvPr>
        </p:nvSpPr>
        <p:spPr/>
        <p:txBody>
          <a:bodyPr/>
          <a:lstStyle/>
          <a:p>
            <a:pPr>
              <a:defRPr/>
            </a:pPr>
            <a:fld id="{575BFA08-F538-41E3-B048-FB2EFCCC47E9}" type="slidenum">
              <a:rPr lang="en-US" altLang="zh-TW" smtClean="0"/>
              <a:pPr>
                <a:defRPr/>
              </a:pPr>
              <a:t>27</a:t>
            </a:fld>
            <a:endParaRPr lang="en-US" altLang="zh-TW"/>
          </a:p>
        </p:txBody>
      </p:sp>
    </p:spTree>
    <p:extLst>
      <p:ext uri="{BB962C8B-B14F-4D97-AF65-F5344CB8AC3E}">
        <p14:creationId xmlns:p14="http://schemas.microsoft.com/office/powerpoint/2010/main" val="3485848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16DC6566-37DA-4053-AF19-609E01DFB3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294EC83C-F2A0-4402-B6B5-5C999E6A6D5B}"/>
              </a:ext>
            </a:extLst>
          </p:cNvPr>
          <p:cNvSpPr/>
          <p:nvPr/>
        </p:nvSpPr>
        <p:spPr>
          <a:xfrm>
            <a:off x="1763689" y="389632"/>
            <a:ext cx="7344816"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4" name="矩形 3">
            <a:extLst>
              <a:ext uri="{FF2B5EF4-FFF2-40B4-BE49-F238E27FC236}">
                <a16:creationId xmlns:a16="http://schemas.microsoft.com/office/drawing/2014/main" id="{E26C888A-3C15-4B20-A4A7-8BDD92A18348}"/>
              </a:ext>
            </a:extLst>
          </p:cNvPr>
          <p:cNvSpPr/>
          <p:nvPr/>
        </p:nvSpPr>
        <p:spPr>
          <a:xfrm>
            <a:off x="467544" y="1667569"/>
            <a:ext cx="8208912" cy="3921971"/>
          </a:xfrm>
          <a:prstGeom prst="rect">
            <a:avLst/>
          </a:prstGeom>
        </p:spPr>
        <p:txBody>
          <a:bodyPr wrap="square">
            <a:spAutoFit/>
          </a:bodyPr>
          <a:lstStyle/>
          <a:p>
            <a:pPr algn="ctr">
              <a:lnSpc>
                <a:spcPts val="3800"/>
              </a:lnSpc>
            </a:pPr>
            <a:r>
              <a:rPr lang="en-US" altLang="zh-TW" sz="2800" u="sng" dirty="0">
                <a:solidFill>
                  <a:srgbClr val="003300"/>
                </a:solidFill>
                <a:latin typeface="微軟正黑體" panose="020B0604030504040204" pitchFamily="34" charset="-120"/>
                <a:ea typeface="微軟正黑體" panose="020B0604030504040204" pitchFamily="34" charset="-120"/>
              </a:rPr>
              <a:t>1.</a:t>
            </a:r>
            <a:r>
              <a:rPr lang="zh-TW" altLang="en-US" sz="2800" u="sng" dirty="0">
                <a:solidFill>
                  <a:srgbClr val="003300"/>
                </a:solidFill>
                <a:latin typeface="微軟正黑體" panose="020B0604030504040204" pitchFamily="34" charset="-120"/>
                <a:ea typeface="微軟正黑體" panose="020B0604030504040204" pitchFamily="34" charset="-120"/>
              </a:rPr>
              <a:t>短期出境</a:t>
            </a:r>
            <a:r>
              <a:rPr lang="en-US" altLang="zh-TW" sz="2800" u="sng" dirty="0">
                <a:solidFill>
                  <a:srgbClr val="003300"/>
                </a:solidFill>
                <a:latin typeface="微軟正黑體" panose="020B0604030504040204" pitchFamily="34" charset="-120"/>
                <a:ea typeface="微軟正黑體" panose="020B0604030504040204" pitchFamily="34" charset="-120"/>
              </a:rPr>
              <a:t>(</a:t>
            </a:r>
            <a:r>
              <a:rPr lang="zh-TW" altLang="en-US" sz="2800" u="sng" dirty="0">
                <a:solidFill>
                  <a:srgbClr val="003300"/>
                </a:solidFill>
                <a:latin typeface="微軟正黑體" panose="020B0604030504040204" pitchFamily="34" charset="-120"/>
                <a:ea typeface="微軟正黑體" panose="020B0604030504040204" pitchFamily="34" charset="-120"/>
              </a:rPr>
              <a:t>觀光出境</a:t>
            </a:r>
            <a:r>
              <a:rPr lang="en-US" altLang="zh-TW" sz="2800" u="sng" dirty="0">
                <a:solidFill>
                  <a:srgbClr val="003300"/>
                </a:solidFill>
                <a:latin typeface="微軟正黑體" panose="020B0604030504040204" pitchFamily="34" charset="-120"/>
                <a:ea typeface="微軟正黑體" panose="020B0604030504040204" pitchFamily="34" charset="-120"/>
              </a:rPr>
              <a:t>)</a:t>
            </a:r>
          </a:p>
          <a:p>
            <a:pPr>
              <a:lnSpc>
                <a:spcPts val="3800"/>
              </a:lnSpc>
            </a:pPr>
            <a:r>
              <a:rPr lang="zh-TW" altLang="en-US" sz="2400" dirty="0">
                <a:solidFill>
                  <a:srgbClr val="0033CC"/>
                </a:solidFill>
                <a:latin typeface="微軟正黑體" panose="020B0604030504040204" pitchFamily="34" charset="-120"/>
                <a:ea typeface="微軟正黑體" panose="020B0604030504040204" pitchFamily="34" charset="-120"/>
              </a:rPr>
              <a:t>申請人：</a:t>
            </a:r>
            <a:endParaRPr lang="en-US" altLang="zh-TW" sz="2400" dirty="0">
              <a:solidFill>
                <a:srgbClr val="0033CC"/>
              </a:solidFill>
              <a:latin typeface="微軟正黑體" panose="020B0604030504040204" pitchFamily="34" charset="-120"/>
              <a:ea typeface="微軟正黑體" panose="020B0604030504040204" pitchFamily="34" charset="-120"/>
            </a:endParaRPr>
          </a:p>
          <a:p>
            <a:pPr>
              <a:lnSpc>
                <a:spcPts val="3800"/>
              </a:lnSpc>
            </a:pPr>
            <a:r>
              <a:rPr lang="en-US" altLang="zh-TW" sz="2000" b="0" dirty="0">
                <a:solidFill>
                  <a:schemeClr val="tx1"/>
                </a:solidFill>
                <a:latin typeface="微軟正黑體" panose="020B0604030504040204" pitchFamily="34" charset="-120"/>
                <a:ea typeface="微軟正黑體" panose="020B0604030504040204" pitchFamily="34" charset="-120"/>
              </a:rPr>
              <a:t>19~36</a:t>
            </a:r>
            <a:r>
              <a:rPr lang="zh-TW" altLang="en-US" sz="2000" b="0" dirty="0">
                <a:solidFill>
                  <a:schemeClr val="tx1"/>
                </a:solidFill>
                <a:latin typeface="微軟正黑體" panose="020B0604030504040204" pitchFamily="34" charset="-120"/>
                <a:ea typeface="微軟正黑體" panose="020B0604030504040204" pitchFamily="34" charset="-120"/>
              </a:rPr>
              <a:t>歲尚未履行兵役義務役男。</a:t>
            </a:r>
          </a:p>
          <a:p>
            <a:pPr>
              <a:lnSpc>
                <a:spcPts val="3800"/>
              </a:lnSpc>
            </a:pPr>
            <a:r>
              <a:rPr lang="zh-TW" altLang="en-US" sz="2400" dirty="0">
                <a:solidFill>
                  <a:srgbClr val="0033CC"/>
                </a:solidFill>
                <a:latin typeface="微軟正黑體" panose="020B0604030504040204" pitchFamily="34" charset="-120"/>
                <a:ea typeface="微軟正黑體" panose="020B0604030504040204" pitchFamily="34" charset="-120"/>
              </a:rPr>
              <a:t>申請方式：</a:t>
            </a:r>
            <a:endParaRPr lang="en-US" altLang="zh-TW" sz="2400" dirty="0">
              <a:solidFill>
                <a:srgbClr val="0033CC"/>
              </a:solidFill>
              <a:latin typeface="微軟正黑體" panose="020B0604030504040204" pitchFamily="34" charset="-120"/>
              <a:ea typeface="微軟正黑體" panose="020B0604030504040204" pitchFamily="34" charset="-120"/>
            </a:endParaRPr>
          </a:p>
          <a:p>
            <a:pPr marL="457200" indent="-457200">
              <a:lnSpc>
                <a:spcPts val="3800"/>
              </a:lnSpc>
              <a:buFont typeface="+mj-lt"/>
              <a:buAutoNum type="arabicPeriod"/>
            </a:pPr>
            <a:r>
              <a:rPr lang="zh-TW" altLang="en-US" sz="2000" b="0" dirty="0">
                <a:solidFill>
                  <a:schemeClr val="tx1"/>
                </a:solidFill>
                <a:latin typeface="微軟正黑體" panose="020B0604030504040204" pitchFamily="34" charset="-120"/>
                <a:ea typeface="微軟正黑體" panose="020B0604030504040204" pitchFamily="34" charset="-120"/>
              </a:rPr>
              <a:t>役男應於</a:t>
            </a:r>
            <a:r>
              <a:rPr lang="zh-TW" altLang="en-US" sz="2000" u="sng" dirty="0">
                <a:solidFill>
                  <a:schemeClr val="tx1"/>
                </a:solidFill>
                <a:latin typeface="微軟正黑體" panose="020B0604030504040204" pitchFamily="34" charset="-120"/>
                <a:ea typeface="微軟正黑體" panose="020B0604030504040204" pitchFamily="34" charset="-120"/>
              </a:rPr>
              <a:t>出國前</a:t>
            </a:r>
            <a:r>
              <a:rPr lang="en-US" altLang="zh-TW" sz="2000" u="sng" dirty="0">
                <a:solidFill>
                  <a:schemeClr val="tx1"/>
                </a:solidFill>
                <a:latin typeface="微軟正黑體" panose="020B0604030504040204" pitchFamily="34" charset="-120"/>
                <a:ea typeface="微軟正黑體" panose="020B0604030504040204" pitchFamily="34" charset="-120"/>
              </a:rPr>
              <a:t>1</a:t>
            </a:r>
            <a:r>
              <a:rPr lang="zh-TW" altLang="en-US" sz="2000" u="sng" dirty="0">
                <a:solidFill>
                  <a:schemeClr val="tx1"/>
                </a:solidFill>
                <a:latin typeface="微軟正黑體" panose="020B0604030504040204" pitchFamily="34" charset="-120"/>
                <a:ea typeface="微軟正黑體" panose="020B0604030504040204" pitchFamily="34" charset="-120"/>
              </a:rPr>
              <a:t>個月內</a:t>
            </a:r>
            <a:r>
              <a:rPr lang="zh-TW" altLang="en-US" sz="2000" b="0" dirty="0">
                <a:solidFill>
                  <a:schemeClr val="tx1"/>
                </a:solidFill>
                <a:latin typeface="微軟正黑體" panose="020B0604030504040204" pitchFamily="34" charset="-120"/>
                <a:ea typeface="微軟正黑體" panose="020B0604030504040204" pitchFamily="34" charset="-120"/>
              </a:rPr>
              <a:t>，至內政部役政司網站內「役男線上申請短期出境」辦理。 並列印核准通知單連同護照攜帶出境即可，</a:t>
            </a:r>
            <a:r>
              <a:rPr lang="en-US" altLang="zh-TW" sz="2000" b="0" dirty="0">
                <a:solidFill>
                  <a:schemeClr val="tx1"/>
                </a:solidFill>
                <a:latin typeface="微軟正黑體" panose="020B0604030504040204" pitchFamily="34" charset="-120"/>
                <a:ea typeface="微軟正黑體" panose="020B0604030504040204" pitchFamily="34" charset="-120"/>
              </a:rPr>
              <a:t>《</a:t>
            </a:r>
            <a:r>
              <a:rPr lang="zh-TW" altLang="en-US" sz="2000" b="0" dirty="0">
                <a:solidFill>
                  <a:schemeClr val="tx1"/>
                </a:solidFill>
                <a:latin typeface="微軟正黑體" panose="020B0604030504040204" pitchFamily="34" charset="-120"/>
                <a:ea typeface="微軟正黑體" panose="020B0604030504040204" pitchFamily="34" charset="-120"/>
              </a:rPr>
              <a:t>護照免到區公所加蓋出境核准章</a:t>
            </a:r>
            <a:r>
              <a:rPr lang="en-US" altLang="zh-TW" sz="2000" b="0" dirty="0">
                <a:solidFill>
                  <a:schemeClr val="tx1"/>
                </a:solidFill>
                <a:latin typeface="微軟正黑體" panose="020B0604030504040204" pitchFamily="34" charset="-120"/>
                <a:ea typeface="微軟正黑體" panose="020B0604030504040204" pitchFamily="34" charset="-120"/>
              </a:rPr>
              <a:t>》</a:t>
            </a:r>
            <a:r>
              <a:rPr lang="zh-TW" altLang="en-US" sz="2000" b="0" dirty="0">
                <a:solidFill>
                  <a:schemeClr val="tx1"/>
                </a:solidFill>
                <a:latin typeface="微軟正黑體" panose="020B0604030504040204" pitchFamily="34" charset="-120"/>
                <a:ea typeface="微軟正黑體" panose="020B0604030504040204" pitchFamily="34" charset="-120"/>
              </a:rPr>
              <a:t>。</a:t>
            </a:r>
            <a:endParaRPr lang="en-US" altLang="zh-TW" sz="2000" b="0" dirty="0">
              <a:solidFill>
                <a:schemeClr val="tx1"/>
              </a:solidFill>
              <a:latin typeface="微軟正黑體" panose="020B0604030504040204" pitchFamily="34" charset="-120"/>
              <a:ea typeface="微軟正黑體" panose="020B0604030504040204" pitchFamily="34" charset="-120"/>
            </a:endParaRPr>
          </a:p>
          <a:p>
            <a:pPr marL="457200" indent="-457200">
              <a:lnSpc>
                <a:spcPts val="3800"/>
              </a:lnSpc>
              <a:buFont typeface="+mj-lt"/>
              <a:buAutoNum type="arabicPeriod"/>
            </a:pPr>
            <a:r>
              <a:rPr lang="zh-TW" altLang="en-US" sz="2000" b="0" dirty="0">
                <a:solidFill>
                  <a:schemeClr val="tx1"/>
                </a:solidFill>
                <a:latin typeface="微軟正黑體" panose="020B0604030504040204" pitchFamily="34" charset="-120"/>
                <a:ea typeface="微軟正黑體" panose="020B0604030504040204" pitchFamily="34" charset="-120"/>
              </a:rPr>
              <a:t>出境期限：每次出境時間最長</a:t>
            </a:r>
            <a:r>
              <a:rPr lang="zh-TW" altLang="en-US" sz="2000" u="sng" dirty="0">
                <a:solidFill>
                  <a:schemeClr val="tx1"/>
                </a:solidFill>
                <a:latin typeface="微軟正黑體" panose="020B0604030504040204" pitchFamily="34" charset="-120"/>
                <a:ea typeface="微軟正黑體" panose="020B0604030504040204" pitchFamily="34" charset="-120"/>
              </a:rPr>
              <a:t>不得逾</a:t>
            </a:r>
            <a:r>
              <a:rPr lang="en-US" altLang="zh-TW" sz="2000" u="sng" dirty="0">
                <a:solidFill>
                  <a:schemeClr val="tx1"/>
                </a:solidFill>
                <a:latin typeface="微軟正黑體" panose="020B0604030504040204" pitchFamily="34" charset="-120"/>
                <a:ea typeface="微軟正黑體" panose="020B0604030504040204" pitchFamily="34" charset="-120"/>
              </a:rPr>
              <a:t>4</a:t>
            </a:r>
            <a:r>
              <a:rPr lang="zh-TW" altLang="en-US" sz="2000" u="sng" dirty="0">
                <a:solidFill>
                  <a:schemeClr val="tx1"/>
                </a:solidFill>
                <a:latin typeface="微軟正黑體" panose="020B0604030504040204" pitchFamily="34" charset="-120"/>
                <a:ea typeface="微軟正黑體" panose="020B0604030504040204" pitchFamily="34" charset="-120"/>
              </a:rPr>
              <a:t>個月</a:t>
            </a:r>
            <a:r>
              <a:rPr lang="zh-TW" altLang="en-US" sz="2000" b="0" dirty="0">
                <a:solidFill>
                  <a:schemeClr val="tx1"/>
                </a:solidFill>
                <a:latin typeface="微軟正黑體" panose="020B0604030504040204" pitchFamily="34" charset="-120"/>
                <a:ea typeface="微軟正黑體" panose="020B0604030504040204" pitchFamily="34" charset="-120"/>
              </a:rPr>
              <a:t>。</a:t>
            </a:r>
          </a:p>
        </p:txBody>
      </p:sp>
      <p:sp>
        <p:nvSpPr>
          <p:cNvPr id="5" name="投影片編號版面配置區 4">
            <a:extLst>
              <a:ext uri="{FF2B5EF4-FFF2-40B4-BE49-F238E27FC236}">
                <a16:creationId xmlns:a16="http://schemas.microsoft.com/office/drawing/2014/main" id="{A42C59FB-D69A-49B4-B075-948AF68BE4A9}"/>
              </a:ext>
            </a:extLst>
          </p:cNvPr>
          <p:cNvSpPr>
            <a:spLocks noGrp="1"/>
          </p:cNvSpPr>
          <p:nvPr>
            <p:ph type="sldNum" sz="quarter" idx="12"/>
          </p:nvPr>
        </p:nvSpPr>
        <p:spPr/>
        <p:txBody>
          <a:bodyPr/>
          <a:lstStyle/>
          <a:p>
            <a:pPr>
              <a:defRPr/>
            </a:pPr>
            <a:fld id="{575BFA08-F538-41E3-B048-FB2EFCCC47E9}" type="slidenum">
              <a:rPr lang="en-US" altLang="zh-TW" smtClean="0"/>
              <a:pPr>
                <a:defRPr/>
              </a:pPr>
              <a:t>28</a:t>
            </a:fld>
            <a:endParaRPr lang="en-US" altLang="zh-TW"/>
          </a:p>
        </p:txBody>
      </p:sp>
    </p:spTree>
    <p:extLst>
      <p:ext uri="{BB962C8B-B14F-4D97-AF65-F5344CB8AC3E}">
        <p14:creationId xmlns:p14="http://schemas.microsoft.com/office/powerpoint/2010/main" val="115300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AC398F1C-A588-4213-9404-E22460AFF2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A362915B-AB1A-4479-B356-3D88909AA73E}"/>
              </a:ext>
            </a:extLst>
          </p:cNvPr>
          <p:cNvSpPr/>
          <p:nvPr/>
        </p:nvSpPr>
        <p:spPr>
          <a:xfrm>
            <a:off x="1769645" y="464554"/>
            <a:ext cx="7200800"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graphicFrame>
        <p:nvGraphicFramePr>
          <p:cNvPr id="5" name="表格 4">
            <a:extLst>
              <a:ext uri="{FF2B5EF4-FFF2-40B4-BE49-F238E27FC236}">
                <a16:creationId xmlns:a16="http://schemas.microsoft.com/office/drawing/2014/main" id="{8B6176B2-CF49-499F-8437-1951E1EEC4EA}"/>
              </a:ext>
            </a:extLst>
          </p:cNvPr>
          <p:cNvGraphicFramePr>
            <a:graphicFrameLocks noGrp="1"/>
          </p:cNvGraphicFramePr>
          <p:nvPr>
            <p:extLst>
              <p:ext uri="{D42A27DB-BD31-4B8C-83A1-F6EECF244321}">
                <p14:modId xmlns:p14="http://schemas.microsoft.com/office/powerpoint/2010/main" val="3177445145"/>
              </p:ext>
            </p:extLst>
          </p:nvPr>
        </p:nvGraphicFramePr>
        <p:xfrm>
          <a:off x="304800" y="2017030"/>
          <a:ext cx="8534400" cy="4229461"/>
        </p:xfrm>
        <a:graphic>
          <a:graphicData uri="http://schemas.openxmlformats.org/drawingml/2006/table">
            <a:tbl>
              <a:tblPr firstRow="1" firstCol="1" bandRow="1">
                <a:tableStyleId>{5C22544A-7EE6-4342-B048-85BDC9FD1C3A}</a:tableStyleId>
              </a:tblPr>
              <a:tblGrid>
                <a:gridCol w="1102023">
                  <a:extLst>
                    <a:ext uri="{9D8B030D-6E8A-4147-A177-3AD203B41FA5}">
                      <a16:colId xmlns:a16="http://schemas.microsoft.com/office/drawing/2014/main" val="3707880870"/>
                    </a:ext>
                  </a:extLst>
                </a:gridCol>
                <a:gridCol w="7432377">
                  <a:extLst>
                    <a:ext uri="{9D8B030D-6E8A-4147-A177-3AD203B41FA5}">
                      <a16:colId xmlns:a16="http://schemas.microsoft.com/office/drawing/2014/main" val="2335906136"/>
                    </a:ext>
                  </a:extLst>
                </a:gridCol>
              </a:tblGrid>
              <a:tr h="850001">
                <a:tc rowSpan="2">
                  <a:txBody>
                    <a:bodyPr/>
                    <a:lstStyle/>
                    <a:p>
                      <a:pPr>
                        <a:spcAft>
                          <a:spcPts val="0"/>
                        </a:spcAft>
                      </a:pPr>
                      <a:r>
                        <a:rPr lang="zh-TW" altLang="en-US" sz="1800" b="1" kern="100" dirty="0">
                          <a:effectLst/>
                          <a:latin typeface="+mj-ea"/>
                          <a:ea typeface="+mj-ea"/>
                          <a:cs typeface="Times New Roman" panose="02020603050405020304" pitchFamily="18" charset="0"/>
                        </a:rPr>
                        <a:t>資格</a:t>
                      </a:r>
                      <a:endParaRPr lang="zh-TW" sz="1800" b="1" kern="100" dirty="0">
                        <a:effectLst/>
                        <a:latin typeface="+mj-ea"/>
                        <a:ea typeface="+mj-ea"/>
                        <a:cs typeface="Times New Roman" panose="02020603050405020304" pitchFamily="18" charset="0"/>
                      </a:endParaRPr>
                    </a:p>
                  </a:txBody>
                  <a:tcPr marL="61860" marR="61860" marT="0" marB="0"/>
                </a:tc>
                <a:tc>
                  <a:txBody>
                    <a:bodyPr/>
                    <a:lstStyle/>
                    <a:p>
                      <a:pPr marL="342900" indent="-342900">
                        <a:lnSpc>
                          <a:spcPts val="2700"/>
                        </a:lnSpc>
                        <a:spcAft>
                          <a:spcPts val="0"/>
                        </a:spcAft>
                        <a:buFont typeface="+mj-lt"/>
                        <a:buAutoNum type="arabicPeriod"/>
                      </a:pPr>
                      <a:r>
                        <a:rPr lang="zh-TW" sz="1600" b="1" kern="100" dirty="0">
                          <a:solidFill>
                            <a:schemeClr val="tx1"/>
                          </a:solidFill>
                          <a:effectLst/>
                          <a:latin typeface="+mj-ea"/>
                          <a:ea typeface="+mj-ea"/>
                        </a:rPr>
                        <a:t>在學役男因奉派或推薦出國研究、進修、表演、比賽、訪問、受訓、實習等原因出境，由學校推薦申請，最長</a:t>
                      </a:r>
                      <a:r>
                        <a:rPr lang="zh-TW" sz="1600" b="1" u="sng" kern="100" dirty="0">
                          <a:solidFill>
                            <a:schemeClr val="tx1"/>
                          </a:solidFill>
                          <a:effectLst/>
                          <a:latin typeface="+mj-ea"/>
                          <a:ea typeface="+mj-ea"/>
                        </a:rPr>
                        <a:t>不得逾</a:t>
                      </a:r>
                      <a:r>
                        <a:rPr lang="en-US" sz="1600" b="1" u="sng" kern="100" dirty="0">
                          <a:solidFill>
                            <a:schemeClr val="tx1"/>
                          </a:solidFill>
                          <a:effectLst/>
                          <a:latin typeface="+mj-ea"/>
                          <a:ea typeface="+mj-ea"/>
                        </a:rPr>
                        <a:t>1</a:t>
                      </a:r>
                      <a:r>
                        <a:rPr lang="zh-TW" sz="1600" b="1" u="sng" kern="100" dirty="0">
                          <a:solidFill>
                            <a:schemeClr val="tx1"/>
                          </a:solidFill>
                          <a:effectLst/>
                          <a:latin typeface="+mj-ea"/>
                          <a:ea typeface="+mj-ea"/>
                        </a:rPr>
                        <a:t>年</a:t>
                      </a:r>
                      <a:r>
                        <a:rPr lang="zh-TW" sz="1600" b="1" kern="100" dirty="0">
                          <a:solidFill>
                            <a:schemeClr val="tx1"/>
                          </a:solidFill>
                          <a:effectLst/>
                          <a:latin typeface="+mj-ea"/>
                          <a:ea typeface="+mj-ea"/>
                        </a:rPr>
                        <a:t>，且不得逾國內在學緩徵年限。</a:t>
                      </a:r>
                      <a:endParaRPr lang="zh-TW" sz="1600" b="1" kern="100" dirty="0">
                        <a:solidFill>
                          <a:schemeClr val="tx1"/>
                        </a:solidFill>
                        <a:effectLst/>
                        <a:latin typeface="+mj-ea"/>
                        <a:ea typeface="+mj-ea"/>
                        <a:cs typeface="Times New Roman" panose="02020603050405020304" pitchFamily="18" charset="0"/>
                      </a:endParaRPr>
                    </a:p>
                  </a:txBody>
                  <a:tcPr marL="61860" marR="61860" marT="0" marB="0">
                    <a:solidFill>
                      <a:schemeClr val="accent1">
                        <a:lumMod val="20000"/>
                        <a:lumOff val="80000"/>
                      </a:schemeClr>
                    </a:solidFill>
                  </a:tcPr>
                </a:tc>
                <a:extLst>
                  <a:ext uri="{0D108BD9-81ED-4DB2-BD59-A6C34878D82A}">
                    <a16:rowId xmlns:a16="http://schemas.microsoft.com/office/drawing/2014/main" val="2172929026"/>
                  </a:ext>
                </a:extLst>
              </a:tr>
              <a:tr h="850001">
                <a:tc vMerge="1">
                  <a:txBody>
                    <a:bodyPr/>
                    <a:lstStyle/>
                    <a:p>
                      <a:endParaRPr lang="zh-TW" altLang="en-US"/>
                    </a:p>
                  </a:txBody>
                  <a:tcPr/>
                </a:tc>
                <a:tc>
                  <a:txBody>
                    <a:bodyPr/>
                    <a:lstStyle/>
                    <a:p>
                      <a:pPr marL="342900" indent="-342900">
                        <a:lnSpc>
                          <a:spcPts val="2700"/>
                        </a:lnSpc>
                        <a:spcAft>
                          <a:spcPts val="0"/>
                        </a:spcAft>
                        <a:buFont typeface="+mj-lt"/>
                        <a:buAutoNum type="arabicPeriod" startAt="2"/>
                      </a:pPr>
                      <a:r>
                        <a:rPr lang="zh-TW" sz="1600" b="1" kern="100" dirty="0">
                          <a:solidFill>
                            <a:schemeClr val="tx1"/>
                          </a:solidFill>
                          <a:effectLst/>
                          <a:latin typeface="+mj-ea"/>
                          <a:ea typeface="+mj-ea"/>
                        </a:rPr>
                        <a:t>在學役男修讀國內大學與國外大學合作授予學士、碩士、博士學位之課程</a:t>
                      </a:r>
                      <a:r>
                        <a:rPr lang="en-US" altLang="zh-TW" sz="1600" b="1" kern="100" dirty="0">
                          <a:solidFill>
                            <a:schemeClr val="tx1"/>
                          </a:solidFill>
                          <a:effectLst/>
                          <a:latin typeface="+mj-ea"/>
                          <a:ea typeface="+mj-ea"/>
                        </a:rPr>
                        <a:t>(</a:t>
                      </a:r>
                      <a:r>
                        <a:rPr lang="zh-TW" altLang="en-US" sz="1600" b="1" kern="100" dirty="0">
                          <a:solidFill>
                            <a:schemeClr val="tx1"/>
                          </a:solidFill>
                          <a:effectLst/>
                          <a:latin typeface="+mj-ea"/>
                          <a:ea typeface="+mj-ea"/>
                        </a:rPr>
                        <a:t>雙聯學制</a:t>
                      </a:r>
                      <a:r>
                        <a:rPr lang="en-US" altLang="zh-TW" sz="1600" b="1" kern="100" dirty="0">
                          <a:solidFill>
                            <a:schemeClr val="tx1"/>
                          </a:solidFill>
                          <a:effectLst/>
                          <a:latin typeface="+mj-ea"/>
                          <a:ea typeface="+mj-ea"/>
                        </a:rPr>
                        <a:t>)</a:t>
                      </a:r>
                      <a:r>
                        <a:rPr lang="zh-TW" sz="1600" b="1" kern="100" dirty="0">
                          <a:solidFill>
                            <a:schemeClr val="tx1"/>
                          </a:solidFill>
                          <a:effectLst/>
                          <a:latin typeface="+mj-ea"/>
                          <a:ea typeface="+mj-ea"/>
                        </a:rPr>
                        <a:t>申請出境者，最長</a:t>
                      </a:r>
                      <a:r>
                        <a:rPr lang="zh-TW" sz="1600" b="1" u="sng" kern="100" dirty="0">
                          <a:solidFill>
                            <a:schemeClr val="tx1"/>
                          </a:solidFill>
                          <a:effectLst/>
                          <a:latin typeface="+mj-ea"/>
                          <a:ea typeface="+mj-ea"/>
                        </a:rPr>
                        <a:t>不得逾</a:t>
                      </a:r>
                      <a:r>
                        <a:rPr lang="en-US" sz="1600" b="1" u="sng" kern="100" dirty="0">
                          <a:solidFill>
                            <a:schemeClr val="tx1"/>
                          </a:solidFill>
                          <a:effectLst/>
                          <a:latin typeface="+mj-ea"/>
                          <a:ea typeface="+mj-ea"/>
                        </a:rPr>
                        <a:t>2</a:t>
                      </a:r>
                      <a:r>
                        <a:rPr lang="zh-TW" sz="1600" b="1" u="sng" kern="100" dirty="0">
                          <a:solidFill>
                            <a:schemeClr val="tx1"/>
                          </a:solidFill>
                          <a:effectLst/>
                          <a:latin typeface="+mj-ea"/>
                          <a:ea typeface="+mj-ea"/>
                        </a:rPr>
                        <a:t>年</a:t>
                      </a:r>
                      <a:r>
                        <a:rPr lang="zh-TW" sz="1600" b="1" kern="100" dirty="0">
                          <a:solidFill>
                            <a:schemeClr val="tx1"/>
                          </a:solidFill>
                          <a:effectLst/>
                          <a:latin typeface="+mj-ea"/>
                          <a:ea typeface="+mj-ea"/>
                        </a:rPr>
                        <a:t>，且不得逾國內在學緩徵年限。</a:t>
                      </a:r>
                      <a:endParaRPr lang="zh-TW" sz="1600" b="1" kern="100" dirty="0">
                        <a:solidFill>
                          <a:schemeClr val="tx1"/>
                        </a:solidFill>
                        <a:effectLst/>
                        <a:latin typeface="+mj-ea"/>
                        <a:ea typeface="+mj-ea"/>
                        <a:cs typeface="Times New Roman" panose="02020603050405020304" pitchFamily="18" charset="0"/>
                      </a:endParaRPr>
                    </a:p>
                  </a:txBody>
                  <a:tcPr marL="61860" marR="61860" marT="0" marB="0">
                    <a:solidFill>
                      <a:schemeClr val="accent1">
                        <a:lumMod val="20000"/>
                        <a:lumOff val="80000"/>
                      </a:schemeClr>
                    </a:solidFill>
                  </a:tcPr>
                </a:tc>
                <a:extLst>
                  <a:ext uri="{0D108BD9-81ED-4DB2-BD59-A6C34878D82A}">
                    <a16:rowId xmlns:a16="http://schemas.microsoft.com/office/drawing/2014/main" val="3119085848"/>
                  </a:ext>
                </a:extLst>
              </a:tr>
              <a:tr h="2225373">
                <a:tc>
                  <a:txBody>
                    <a:bodyPr/>
                    <a:lstStyle/>
                    <a:p>
                      <a:pPr>
                        <a:spcAft>
                          <a:spcPts val="0"/>
                        </a:spcAft>
                      </a:pPr>
                      <a:r>
                        <a:rPr lang="zh-TW" sz="1800" kern="100" dirty="0">
                          <a:effectLst/>
                          <a:latin typeface="+mj-ea"/>
                          <a:ea typeface="+mj-ea"/>
                        </a:rPr>
                        <a:t>申請方式</a:t>
                      </a:r>
                      <a:endParaRPr lang="zh-TW" sz="1800" b="1" kern="100" dirty="0">
                        <a:effectLst/>
                        <a:latin typeface="+mj-ea"/>
                        <a:ea typeface="+mj-ea"/>
                        <a:cs typeface="Times New Roman" panose="02020603050405020304" pitchFamily="18" charset="0"/>
                      </a:endParaRPr>
                    </a:p>
                  </a:txBody>
                  <a:tcPr marL="61860" marR="61860" marT="0" marB="0"/>
                </a:tc>
                <a:tc>
                  <a:txBody>
                    <a:bodyPr/>
                    <a:lstStyle/>
                    <a:p>
                      <a:pPr>
                        <a:lnSpc>
                          <a:spcPts val="3400"/>
                        </a:lnSpc>
                        <a:spcAft>
                          <a:spcPts val="0"/>
                        </a:spcAft>
                      </a:pPr>
                      <a:r>
                        <a:rPr lang="zh-TW" sz="1600" b="1" u="sng" kern="100" dirty="0">
                          <a:solidFill>
                            <a:srgbClr val="0033CC"/>
                          </a:solidFill>
                          <a:effectLst/>
                          <a:latin typeface="+mj-ea"/>
                          <a:ea typeface="+mj-ea"/>
                        </a:rPr>
                        <a:t>由學校</a:t>
                      </a:r>
                      <a:r>
                        <a:rPr lang="zh-TW" sz="1600" kern="100" dirty="0">
                          <a:effectLst/>
                          <a:latin typeface="+mj-ea"/>
                          <a:ea typeface="+mj-ea"/>
                        </a:rPr>
                        <a:t>以公文檢附相關文件向</a:t>
                      </a:r>
                      <a:r>
                        <a:rPr lang="zh-TW" altLang="en-US" sz="1600" kern="100" dirty="0">
                          <a:effectLst/>
                          <a:latin typeface="+mj-ea"/>
                          <a:ea typeface="+mj-ea"/>
                        </a:rPr>
                        <a:t>直轄市、縣</a:t>
                      </a:r>
                      <a:r>
                        <a:rPr lang="zh-TW" sz="1600" kern="100" dirty="0">
                          <a:effectLst/>
                          <a:latin typeface="+mj-ea"/>
                          <a:ea typeface="+mj-ea"/>
                        </a:rPr>
                        <a:t>市政府申請</a:t>
                      </a:r>
                      <a:r>
                        <a:rPr lang="zh-TW" altLang="en-US" sz="1600" kern="100" dirty="0">
                          <a:effectLst/>
                          <a:latin typeface="+mj-ea"/>
                          <a:ea typeface="+mj-ea"/>
                        </a:rPr>
                        <a:t>。</a:t>
                      </a:r>
                      <a:endParaRPr lang="en-US" altLang="zh-TW" sz="1600" kern="100" dirty="0">
                        <a:effectLst/>
                        <a:latin typeface="+mj-ea"/>
                        <a:ea typeface="+mj-ea"/>
                      </a:endParaRPr>
                    </a:p>
                    <a:p>
                      <a:pPr>
                        <a:lnSpc>
                          <a:spcPts val="3400"/>
                        </a:lnSpc>
                        <a:spcAft>
                          <a:spcPts val="0"/>
                        </a:spcAft>
                      </a:pPr>
                      <a:r>
                        <a:rPr lang="zh-TW" sz="1600" kern="100" dirty="0">
                          <a:effectLst/>
                          <a:latin typeface="+mj-ea"/>
                          <a:ea typeface="+mj-ea"/>
                        </a:rPr>
                        <a:t>役男於</a:t>
                      </a:r>
                      <a:r>
                        <a:rPr lang="zh-TW" altLang="en-US" sz="1600" kern="100" dirty="0">
                          <a:effectLst/>
                          <a:latin typeface="+mj-ea"/>
                          <a:ea typeface="+mj-ea"/>
                        </a:rPr>
                        <a:t>直轄市、縣</a:t>
                      </a:r>
                      <a:r>
                        <a:rPr lang="zh-TW" sz="1600" kern="100" dirty="0">
                          <a:effectLst/>
                          <a:latin typeface="+mj-ea"/>
                          <a:ea typeface="+mj-ea"/>
                        </a:rPr>
                        <a:t>市政府審核符合規定並接獲核准函後，請至內政部役政</a:t>
                      </a:r>
                      <a:r>
                        <a:rPr lang="zh-TW" altLang="en-US" sz="1600" kern="100" dirty="0">
                          <a:effectLst/>
                          <a:latin typeface="+mj-ea"/>
                          <a:ea typeface="+mj-ea"/>
                        </a:rPr>
                        <a:t>司</a:t>
                      </a:r>
                      <a:r>
                        <a:rPr lang="zh-TW" sz="1600" kern="100" dirty="0">
                          <a:effectLst/>
                          <a:latin typeface="+mj-ea"/>
                          <a:ea typeface="+mj-ea"/>
                        </a:rPr>
                        <a:t>「役男出境核准通知單查詢及列印系統」查詢及列印出境核准通知單，於核准出境期間持憑出境，無需</a:t>
                      </a:r>
                      <a:r>
                        <a:rPr lang="zh-TW" altLang="en-US" sz="1600" kern="100" dirty="0">
                          <a:effectLst/>
                          <a:latin typeface="+mj-ea"/>
                          <a:ea typeface="+mj-ea"/>
                        </a:rPr>
                        <a:t>到各</a:t>
                      </a:r>
                      <a:r>
                        <a:rPr lang="zh-TW" sz="1600" kern="100" dirty="0">
                          <a:effectLst/>
                          <a:latin typeface="+mj-ea"/>
                          <a:ea typeface="+mj-ea"/>
                        </a:rPr>
                        <a:t>公所核蓋出境核准章戳</a:t>
                      </a:r>
                      <a:r>
                        <a:rPr lang="zh-TW" altLang="en-US" sz="1600" kern="100" dirty="0">
                          <a:effectLst/>
                          <a:latin typeface="+mj-ea"/>
                          <a:ea typeface="+mj-ea"/>
                        </a:rPr>
                        <a:t>。</a:t>
                      </a:r>
                      <a:endParaRPr lang="en-US" altLang="zh-TW" sz="1600" kern="100" dirty="0">
                        <a:effectLst/>
                        <a:latin typeface="+mj-ea"/>
                        <a:ea typeface="+mj-ea"/>
                      </a:endParaRPr>
                    </a:p>
                    <a:p>
                      <a:pPr>
                        <a:lnSpc>
                          <a:spcPts val="3400"/>
                        </a:lnSpc>
                        <a:spcAft>
                          <a:spcPts val="0"/>
                        </a:spcAft>
                      </a:pPr>
                      <a:r>
                        <a:rPr lang="zh-TW" sz="1600" kern="100" dirty="0">
                          <a:effectLst/>
                          <a:latin typeface="+mj-ea"/>
                          <a:ea typeface="+mj-ea"/>
                        </a:rPr>
                        <a:t>核准出境期間內返國後再出境為</a:t>
                      </a:r>
                      <a:r>
                        <a:rPr lang="zh-TW" sz="1600" b="1" u="sng" kern="100" dirty="0">
                          <a:solidFill>
                            <a:srgbClr val="0033CC"/>
                          </a:solidFill>
                          <a:effectLst/>
                          <a:latin typeface="+mj-ea"/>
                          <a:ea typeface="+mj-ea"/>
                        </a:rPr>
                        <a:t>多次有效</a:t>
                      </a:r>
                      <a:r>
                        <a:rPr lang="zh-TW" sz="1600" kern="100" dirty="0">
                          <a:effectLst/>
                          <a:latin typeface="+mj-ea"/>
                          <a:ea typeface="+mj-ea"/>
                        </a:rPr>
                        <a:t>，請勿申請短期觀光出境，以免列管資料差誤</a:t>
                      </a:r>
                      <a:r>
                        <a:rPr lang="zh-TW" altLang="en-US" sz="1600" kern="100" dirty="0">
                          <a:effectLst/>
                          <a:latin typeface="+mj-ea"/>
                          <a:ea typeface="+mj-ea"/>
                        </a:rPr>
                        <a:t>。</a:t>
                      </a:r>
                      <a:endParaRPr lang="zh-TW" sz="1600" b="0" kern="100" dirty="0">
                        <a:effectLst/>
                        <a:latin typeface="+mj-ea"/>
                        <a:ea typeface="+mj-ea"/>
                        <a:cs typeface="Times New Roman" panose="02020603050405020304" pitchFamily="18" charset="0"/>
                      </a:endParaRPr>
                    </a:p>
                  </a:txBody>
                  <a:tcPr marL="61860" marR="61860" marT="0" marB="0">
                    <a:solidFill>
                      <a:srgbClr val="F7EAE9"/>
                    </a:solidFill>
                  </a:tcPr>
                </a:tc>
                <a:extLst>
                  <a:ext uri="{0D108BD9-81ED-4DB2-BD59-A6C34878D82A}">
                    <a16:rowId xmlns:a16="http://schemas.microsoft.com/office/drawing/2014/main" val="137834574"/>
                  </a:ext>
                </a:extLst>
              </a:tr>
            </a:tbl>
          </a:graphicData>
        </a:graphic>
      </p:graphicFrame>
      <p:sp>
        <p:nvSpPr>
          <p:cNvPr id="6" name="矩形 5">
            <a:extLst>
              <a:ext uri="{FF2B5EF4-FFF2-40B4-BE49-F238E27FC236}">
                <a16:creationId xmlns:a16="http://schemas.microsoft.com/office/drawing/2014/main" id="{83E60809-4A93-4213-87BB-92E2BDAD852E}"/>
              </a:ext>
            </a:extLst>
          </p:cNvPr>
          <p:cNvSpPr/>
          <p:nvPr/>
        </p:nvSpPr>
        <p:spPr>
          <a:xfrm>
            <a:off x="1026319" y="1340768"/>
            <a:ext cx="6858049" cy="659540"/>
          </a:xfrm>
          <a:prstGeom prst="rect">
            <a:avLst/>
          </a:prstGeom>
        </p:spPr>
        <p:txBody>
          <a:bodyPr wrap="square">
            <a:spAutoFit/>
          </a:bodyPr>
          <a:lstStyle/>
          <a:p>
            <a:pPr algn="ctr">
              <a:lnSpc>
                <a:spcPct val="150000"/>
              </a:lnSpc>
            </a:pPr>
            <a:r>
              <a:rPr lang="en-US" altLang="zh-TW" sz="2800" u="sng" dirty="0">
                <a:solidFill>
                  <a:srgbClr val="003300"/>
                </a:solidFill>
                <a:latin typeface="+mj-ea"/>
                <a:ea typeface="+mj-ea"/>
              </a:rPr>
              <a:t>2.</a:t>
            </a:r>
            <a:r>
              <a:rPr lang="zh-TW" altLang="en-US" sz="2800" u="sng" dirty="0">
                <a:solidFill>
                  <a:srgbClr val="003300"/>
                </a:solidFill>
                <a:latin typeface="+mj-ea"/>
                <a:ea typeface="+mj-ea"/>
              </a:rPr>
              <a:t>學校推薦出境</a:t>
            </a:r>
            <a:endParaRPr lang="zh-TW" altLang="en-US" sz="2400" u="sng" dirty="0">
              <a:solidFill>
                <a:srgbClr val="003300"/>
              </a:solidFill>
              <a:latin typeface="+mj-ea"/>
              <a:ea typeface="+mj-ea"/>
            </a:endParaRPr>
          </a:p>
        </p:txBody>
      </p:sp>
      <p:sp>
        <p:nvSpPr>
          <p:cNvPr id="4" name="投影片編號版面配置區 3">
            <a:extLst>
              <a:ext uri="{FF2B5EF4-FFF2-40B4-BE49-F238E27FC236}">
                <a16:creationId xmlns:a16="http://schemas.microsoft.com/office/drawing/2014/main" id="{88F85BD0-7D38-4AF7-953A-691E81951002}"/>
              </a:ext>
            </a:extLst>
          </p:cNvPr>
          <p:cNvSpPr>
            <a:spLocks noGrp="1"/>
          </p:cNvSpPr>
          <p:nvPr>
            <p:ph type="sldNum" sz="quarter" idx="12"/>
          </p:nvPr>
        </p:nvSpPr>
        <p:spPr/>
        <p:txBody>
          <a:bodyPr/>
          <a:lstStyle/>
          <a:p>
            <a:pPr>
              <a:defRPr/>
            </a:pPr>
            <a:fld id="{575BFA08-F538-41E3-B048-FB2EFCCC47E9}" type="slidenum">
              <a:rPr lang="en-US" altLang="zh-TW" smtClean="0"/>
              <a:pPr>
                <a:defRPr/>
              </a:pPr>
              <a:t>29</a:t>
            </a:fld>
            <a:endParaRPr lang="en-US" altLang="zh-TW"/>
          </a:p>
        </p:txBody>
      </p:sp>
    </p:spTree>
    <p:extLst>
      <p:ext uri="{BB962C8B-B14F-4D97-AF65-F5344CB8AC3E}">
        <p14:creationId xmlns:p14="http://schemas.microsoft.com/office/powerpoint/2010/main" val="49269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881063" y="0"/>
            <a:ext cx="7548562"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Tx/>
              <a:buNone/>
              <a:defRPr/>
            </a:pPr>
            <a:r>
              <a:rPr lang="en-US" altLang="zh-TW" sz="4400" dirty="0">
                <a:solidFill>
                  <a:srgbClr val="0070C0"/>
                </a:solidFill>
                <a:effectLst>
                  <a:outerShdw blurRad="38100" dist="38100" dir="2700000" algn="tl">
                    <a:srgbClr val="000000">
                      <a:alpha val="43137"/>
                    </a:srgbClr>
                  </a:outerShdw>
                </a:effectLst>
                <a:latin typeface="+mj-ea"/>
                <a:ea typeface="+mj-ea"/>
              </a:rPr>
              <a:t>1.</a:t>
            </a:r>
            <a:r>
              <a:rPr lang="zh-TW" altLang="en-US" sz="4400" dirty="0">
                <a:solidFill>
                  <a:srgbClr val="0070C0"/>
                </a:solidFill>
                <a:effectLst>
                  <a:outerShdw blurRad="38100" dist="38100" dir="2700000" algn="tl">
                    <a:srgbClr val="000000">
                      <a:alpha val="43137"/>
                    </a:srgbClr>
                  </a:outerShdw>
                </a:effectLst>
                <a:latin typeface="+mj-ea"/>
                <a:ea typeface="+mj-ea"/>
              </a:rPr>
              <a:t>兵籍調查</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sp>
        <p:nvSpPr>
          <p:cNvPr id="19459" name="矩形 1"/>
          <p:cNvSpPr>
            <a:spLocks noChangeArrowheads="1"/>
          </p:cNvSpPr>
          <p:nvPr/>
        </p:nvSpPr>
        <p:spPr bwMode="auto">
          <a:xfrm>
            <a:off x="250825" y="1650180"/>
            <a:ext cx="8642350" cy="454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spcAft>
                <a:spcPts val="1200"/>
              </a:spcAft>
              <a:buClrTx/>
              <a:buSzTx/>
              <a:buFont typeface="Arial" panose="020B0604020202020204" pitchFamily="34" charset="0"/>
              <a:buChar char="•"/>
            </a:pPr>
            <a:r>
              <a:rPr lang="zh-TW" altLang="zh-TW" sz="3200" dirty="0">
                <a:solidFill>
                  <a:srgbClr val="0033CC"/>
                </a:solidFill>
                <a:latin typeface="微軟正黑體" panose="020B0604030504040204" pitchFamily="34" charset="-120"/>
                <a:ea typeface="微軟正黑體" panose="020B0604030504040204" pitchFamily="34" charset="-120"/>
              </a:rPr>
              <a:t>什麼是兵籍調查</a:t>
            </a:r>
            <a:r>
              <a:rPr lang="zh-TW" altLang="en-US" sz="3200" dirty="0">
                <a:solidFill>
                  <a:srgbClr val="0033CC"/>
                </a:solidFill>
                <a:latin typeface="微軟正黑體" panose="020B0604030504040204" pitchFamily="34" charset="-120"/>
                <a:ea typeface="微軟正黑體" panose="020B0604030504040204" pitchFamily="34" charset="-120"/>
              </a:rPr>
              <a:t>？</a:t>
            </a:r>
            <a:endParaRPr lang="zh-TW" altLang="zh-TW" sz="2400" dirty="0">
              <a:solidFill>
                <a:srgbClr val="0033CC"/>
              </a:solidFill>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r>
              <a:rPr lang="zh-TW" altLang="zh-TW" sz="2400" u="sng" dirty="0">
                <a:latin typeface="微軟正黑體" panose="020B0604030504040204" pitchFamily="34" charset="-120"/>
                <a:ea typeface="微軟正黑體" panose="020B0604030504040204" pitchFamily="34" charset="-120"/>
              </a:rPr>
              <a:t>年滿</a:t>
            </a:r>
            <a:r>
              <a:rPr lang="en-US" altLang="zh-TW" sz="2400" u="sng" dirty="0">
                <a:latin typeface="微軟正黑體" panose="020B0604030504040204" pitchFamily="34" charset="-120"/>
                <a:ea typeface="微軟正黑體" panose="020B0604030504040204" pitchFamily="34" charset="-120"/>
              </a:rPr>
              <a:t>19</a:t>
            </a:r>
            <a:r>
              <a:rPr lang="zh-TW" altLang="zh-TW" sz="2400" u="sng" dirty="0">
                <a:latin typeface="微軟正黑體" panose="020B0604030504040204" pitchFamily="34" charset="-120"/>
                <a:ea typeface="微軟正黑體" panose="020B0604030504040204" pitchFamily="34" charset="-120"/>
              </a:rPr>
              <a:t>歲</a:t>
            </a:r>
            <a:r>
              <a:rPr lang="zh-TW" altLang="zh-TW" sz="2400" b="0" dirty="0">
                <a:latin typeface="微軟正黑體" panose="020B0604030504040204" pitchFamily="34" charset="-120"/>
                <a:ea typeface="微軟正黑體" panose="020B0604030504040204" pitchFamily="34" charset="-120"/>
              </a:rPr>
              <a:t>之中華民國男子即為役齡男子</a:t>
            </a:r>
            <a:r>
              <a:rPr lang="en-US" altLang="zh-TW" sz="2400" b="0" dirty="0">
                <a:latin typeface="微軟正黑體" panose="020B0604030504040204" pitchFamily="34" charset="-120"/>
                <a:ea typeface="微軟正黑體" panose="020B0604030504040204" pitchFamily="34" charset="-120"/>
              </a:rPr>
              <a:t>(</a:t>
            </a:r>
            <a:r>
              <a:rPr lang="zh-TW" altLang="zh-TW" sz="2400" b="0" dirty="0">
                <a:latin typeface="微軟正黑體" panose="020B0604030504040204" pitchFamily="34" charset="-120"/>
                <a:ea typeface="微軟正黑體" panose="020B0604030504040204" pitchFamily="34" charset="-120"/>
              </a:rPr>
              <a:t>役男</a:t>
            </a:r>
            <a:r>
              <a:rPr lang="en-US" altLang="zh-TW" sz="2400" b="0" dirty="0">
                <a:latin typeface="微軟正黑體" panose="020B0604030504040204" pitchFamily="34" charset="-120"/>
                <a:ea typeface="微軟正黑體" panose="020B0604030504040204" pitchFamily="34" charset="-120"/>
              </a:rPr>
              <a:t>)</a:t>
            </a:r>
            <a:r>
              <a:rPr lang="zh-TW" altLang="zh-TW" sz="2400" b="0" dirty="0">
                <a:latin typeface="微軟正黑體" panose="020B0604030504040204" pitchFamily="34" charset="-120"/>
                <a:ea typeface="微軟正黑體" panose="020B0604030504040204" pitchFamily="34" charset="-120"/>
              </a:rPr>
              <a:t>，不論是否在學、出境國外就學或就讀軍警學校，都要申辦兵籍調查。</a:t>
            </a:r>
            <a:endParaRPr lang="en-US" altLang="zh-TW" sz="2400" b="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目的</a:t>
            </a:r>
            <a:r>
              <a:rPr lang="zh-TW" altLang="en-US" sz="2400" b="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建立役男基本資料</a:t>
            </a:r>
            <a:r>
              <a:rPr lang="zh-TW" altLang="en-US" sz="2400" b="0" dirty="0">
                <a:latin typeface="微軟正黑體" panose="020B0604030504040204" pitchFamily="34" charset="-120"/>
                <a:ea typeface="微軟正黑體" panose="020B0604030504040204" pitchFamily="34" charset="-120"/>
              </a:rPr>
              <a:t>，透過兵籍調查請役男申報役男本人和其家屬相關資料、聯絡方式、役男就學或升學意願情形、民間專長等資訊，以</a:t>
            </a:r>
            <a:r>
              <a:rPr lang="zh-TW" altLang="en-US" sz="2400" u="sng" dirty="0">
                <a:latin typeface="微軟正黑體" panose="020B0604030504040204" pitchFamily="34" charset="-120"/>
                <a:ea typeface="微軟正黑體" panose="020B0604030504040204" pitchFamily="34" charset="-120"/>
              </a:rPr>
              <a:t>作為後續辦理各項役男徵兵處理程序的參考依據</a:t>
            </a:r>
            <a:r>
              <a:rPr lang="zh-TW" altLang="en-US" sz="2400" b="0" dirty="0">
                <a:latin typeface="微軟正黑體" panose="020B0604030504040204" pitchFamily="34" charset="-120"/>
                <a:ea typeface="微軟正黑體" panose="020B0604030504040204" pitchFamily="34" charset="-120"/>
              </a:rPr>
              <a:t>。 </a:t>
            </a:r>
          </a:p>
          <a:p>
            <a:pPr>
              <a:lnSpc>
                <a:spcPct val="150000"/>
              </a:lnSpc>
              <a:spcBef>
                <a:spcPct val="0"/>
              </a:spcBef>
              <a:buClrTx/>
              <a:buSzTx/>
              <a:buFont typeface="Wingdings" panose="05000000000000000000" pitchFamily="2" charset="2"/>
              <a:buChar char="ü"/>
            </a:pPr>
            <a:endParaRPr lang="en-US" altLang="zh-TW" sz="2400" b="0" dirty="0">
              <a:latin typeface="微軟正黑體" panose="020B0604030504040204" pitchFamily="34" charset="-120"/>
              <a:ea typeface="微軟正黑體" panose="020B0604030504040204" pitchFamily="34" charset="-120"/>
            </a:endParaRPr>
          </a:p>
        </p:txBody>
      </p:sp>
      <p:pic>
        <p:nvPicPr>
          <p:cNvPr id="19460"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圖片 2"/>
          <p:cNvPicPr>
            <a:picLocks noChangeAspect="1"/>
          </p:cNvPicPr>
          <p:nvPr/>
        </p:nvPicPr>
        <p:blipFill>
          <a:blip r:embed="rId4">
            <a:extLst>
              <a:ext uri="{28A0092B-C50C-407E-A947-70E740481C1C}">
                <a14:useLocalDpi xmlns:a14="http://schemas.microsoft.com/office/drawing/2010/main" val="0"/>
              </a:ext>
            </a:extLst>
          </a:blip>
          <a:srcRect t="3616" r="75987"/>
          <a:stretch>
            <a:fillRect/>
          </a:stretch>
        </p:blipFill>
        <p:spPr bwMode="auto">
          <a:xfrm>
            <a:off x="6804025" y="4581525"/>
            <a:ext cx="21955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1DB1A050-E098-4326-A7E8-DC823E7F50A7}"/>
              </a:ext>
            </a:extLst>
          </p:cNvPr>
          <p:cNvSpPr>
            <a:spLocks noGrp="1"/>
          </p:cNvSpPr>
          <p:nvPr>
            <p:ph type="sldNum" sz="quarter" idx="12"/>
          </p:nvPr>
        </p:nvSpPr>
        <p:spPr/>
        <p:txBody>
          <a:bodyPr/>
          <a:lstStyle/>
          <a:p>
            <a:pPr>
              <a:defRPr/>
            </a:pPr>
            <a:fld id="{575BFA08-F538-41E3-B048-FB2EFCCC47E9}" type="slidenum">
              <a:rPr lang="en-US" altLang="zh-TW" smtClean="0"/>
              <a:pPr>
                <a:defRPr/>
              </a:pPr>
              <a:t>3</a:t>
            </a:fld>
            <a:endParaRPr lang="en-US"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AC398F1C-A588-4213-9404-E22460AFF2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A362915B-AB1A-4479-B356-3D88909AA73E}"/>
              </a:ext>
            </a:extLst>
          </p:cNvPr>
          <p:cNvSpPr/>
          <p:nvPr/>
        </p:nvSpPr>
        <p:spPr>
          <a:xfrm>
            <a:off x="1763689" y="398120"/>
            <a:ext cx="7272808"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6" name="矩形 5">
            <a:extLst>
              <a:ext uri="{FF2B5EF4-FFF2-40B4-BE49-F238E27FC236}">
                <a16:creationId xmlns:a16="http://schemas.microsoft.com/office/drawing/2014/main" id="{83E60809-4A93-4213-87BB-92E2BDAD852E}"/>
              </a:ext>
            </a:extLst>
          </p:cNvPr>
          <p:cNvSpPr/>
          <p:nvPr/>
        </p:nvSpPr>
        <p:spPr>
          <a:xfrm>
            <a:off x="1022739" y="1483826"/>
            <a:ext cx="6858049" cy="659540"/>
          </a:xfrm>
          <a:prstGeom prst="rect">
            <a:avLst/>
          </a:prstGeom>
        </p:spPr>
        <p:txBody>
          <a:bodyPr wrap="square">
            <a:spAutoFit/>
          </a:bodyPr>
          <a:lstStyle/>
          <a:p>
            <a:pPr algn="ctr">
              <a:lnSpc>
                <a:spcPct val="150000"/>
              </a:lnSpc>
            </a:pPr>
            <a:r>
              <a:rPr lang="en-US" altLang="zh-TW" sz="2800" u="sng" dirty="0">
                <a:solidFill>
                  <a:srgbClr val="003300"/>
                </a:solidFill>
                <a:latin typeface="+mj-ea"/>
                <a:ea typeface="+mj-ea"/>
              </a:rPr>
              <a:t>3.</a:t>
            </a:r>
            <a:r>
              <a:rPr lang="zh-TW" altLang="en-US" sz="2800" u="sng" dirty="0">
                <a:solidFill>
                  <a:srgbClr val="003300"/>
                </a:solidFill>
                <a:latin typeface="+mj-ea"/>
                <a:ea typeface="+mj-ea"/>
              </a:rPr>
              <a:t>教育部推薦出境</a:t>
            </a:r>
            <a:endParaRPr lang="zh-TW" altLang="en-US" sz="2400" u="sng" dirty="0">
              <a:solidFill>
                <a:srgbClr val="003300"/>
              </a:solidFill>
              <a:latin typeface="+mj-ea"/>
              <a:ea typeface="+mj-ea"/>
            </a:endParaRPr>
          </a:p>
        </p:txBody>
      </p:sp>
      <p:graphicFrame>
        <p:nvGraphicFramePr>
          <p:cNvPr id="4" name="表格 3">
            <a:extLst>
              <a:ext uri="{FF2B5EF4-FFF2-40B4-BE49-F238E27FC236}">
                <a16:creationId xmlns:a16="http://schemas.microsoft.com/office/drawing/2014/main" id="{4098F5CA-7FF4-4338-BFCA-84F79FD77E96}"/>
              </a:ext>
            </a:extLst>
          </p:cNvPr>
          <p:cNvGraphicFramePr>
            <a:graphicFrameLocks noGrp="1"/>
          </p:cNvGraphicFramePr>
          <p:nvPr>
            <p:extLst/>
          </p:nvPr>
        </p:nvGraphicFramePr>
        <p:xfrm>
          <a:off x="251520" y="2165614"/>
          <a:ext cx="8640960" cy="3668867"/>
        </p:xfrm>
        <a:graphic>
          <a:graphicData uri="http://schemas.openxmlformats.org/drawingml/2006/table">
            <a:tbl>
              <a:tblPr firstRow="1" firstCol="1" bandRow="1">
                <a:tableStyleId>{5C22544A-7EE6-4342-B048-85BDC9FD1C3A}</a:tableStyleId>
              </a:tblPr>
              <a:tblGrid>
                <a:gridCol w="1323851">
                  <a:extLst>
                    <a:ext uri="{9D8B030D-6E8A-4147-A177-3AD203B41FA5}">
                      <a16:colId xmlns:a16="http://schemas.microsoft.com/office/drawing/2014/main" val="4012264366"/>
                    </a:ext>
                  </a:extLst>
                </a:gridCol>
                <a:gridCol w="7317109">
                  <a:extLst>
                    <a:ext uri="{9D8B030D-6E8A-4147-A177-3AD203B41FA5}">
                      <a16:colId xmlns:a16="http://schemas.microsoft.com/office/drawing/2014/main" val="252305141"/>
                    </a:ext>
                  </a:extLst>
                </a:gridCol>
              </a:tblGrid>
              <a:tr h="1317883">
                <a:tc>
                  <a:txBody>
                    <a:bodyPr/>
                    <a:lstStyle/>
                    <a:p>
                      <a:pPr>
                        <a:spcAft>
                          <a:spcPts val="0"/>
                        </a:spcAft>
                      </a:pPr>
                      <a:r>
                        <a:rPr lang="zh-TW" sz="1800" b="1" kern="100" dirty="0">
                          <a:effectLst/>
                          <a:latin typeface="+mj-ea"/>
                          <a:ea typeface="+mj-ea"/>
                        </a:rPr>
                        <a:t>資格</a:t>
                      </a:r>
                      <a:endParaRPr lang="zh-TW" sz="1800" b="1" kern="100" dirty="0">
                        <a:effectLst/>
                        <a:latin typeface="+mj-ea"/>
                        <a:ea typeface="+mj-ea"/>
                        <a:cs typeface="Times New Roman" panose="02020603050405020304" pitchFamily="18" charset="0"/>
                      </a:endParaRPr>
                    </a:p>
                  </a:txBody>
                  <a:tcPr marL="68580" marR="68580" marT="0" marB="0"/>
                </a:tc>
                <a:tc>
                  <a:txBody>
                    <a:bodyPr/>
                    <a:lstStyle/>
                    <a:p>
                      <a:pPr>
                        <a:lnSpc>
                          <a:spcPts val="3400"/>
                        </a:lnSpc>
                        <a:spcAft>
                          <a:spcPts val="0"/>
                        </a:spcAft>
                      </a:pPr>
                      <a:r>
                        <a:rPr lang="zh-TW" sz="1600" kern="100" dirty="0">
                          <a:solidFill>
                            <a:schemeClr val="tx1"/>
                          </a:solidFill>
                          <a:effectLst/>
                          <a:latin typeface="+mj-ea"/>
                          <a:ea typeface="+mj-ea"/>
                        </a:rPr>
                        <a:t>代表我國參加國際數理學科奧林匹亞競賽或美國國際科技展覽獲得金牌獎或一等獎，經教育部推薦出國留學者，依其出國留學期限辦理，其就學年齡不得逾</a:t>
                      </a:r>
                      <a:r>
                        <a:rPr lang="en-US" sz="1600" kern="100" dirty="0">
                          <a:solidFill>
                            <a:schemeClr val="tx1"/>
                          </a:solidFill>
                          <a:effectLst/>
                          <a:latin typeface="+mj-ea"/>
                          <a:ea typeface="+mj-ea"/>
                        </a:rPr>
                        <a:t>30</a:t>
                      </a:r>
                      <a:r>
                        <a:rPr lang="zh-TW" sz="1600" kern="100" dirty="0">
                          <a:solidFill>
                            <a:schemeClr val="tx1"/>
                          </a:solidFill>
                          <a:effectLst/>
                          <a:latin typeface="+mj-ea"/>
                          <a:ea typeface="+mj-ea"/>
                        </a:rPr>
                        <a:t>歲。</a:t>
                      </a:r>
                      <a:endParaRPr lang="zh-TW" sz="1600" kern="100" dirty="0">
                        <a:solidFill>
                          <a:schemeClr val="tx1"/>
                        </a:solidFill>
                        <a:effectLst/>
                        <a:latin typeface="+mj-ea"/>
                        <a:ea typeface="+mj-ea"/>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98390925"/>
                  </a:ext>
                </a:extLst>
              </a:tr>
              <a:tr h="1224136">
                <a:tc>
                  <a:txBody>
                    <a:bodyPr/>
                    <a:lstStyle/>
                    <a:p>
                      <a:pPr>
                        <a:spcAft>
                          <a:spcPts val="0"/>
                        </a:spcAft>
                      </a:pPr>
                      <a:r>
                        <a:rPr lang="zh-TW" sz="1800" b="1" kern="100">
                          <a:effectLst/>
                          <a:latin typeface="+mj-ea"/>
                          <a:ea typeface="+mj-ea"/>
                        </a:rPr>
                        <a:t>檢具資料</a:t>
                      </a:r>
                      <a:endParaRPr lang="zh-TW" sz="1800" b="1" kern="100">
                        <a:effectLst/>
                        <a:latin typeface="+mj-ea"/>
                        <a:ea typeface="+mj-ea"/>
                        <a:cs typeface="Times New Roman" panose="02020603050405020304" pitchFamily="18" charset="0"/>
                      </a:endParaRPr>
                    </a:p>
                  </a:txBody>
                  <a:tcPr marL="68580" marR="68580" marT="0" marB="0"/>
                </a:tc>
                <a:tc>
                  <a:txBody>
                    <a:bodyPr/>
                    <a:lstStyle/>
                    <a:p>
                      <a:pPr>
                        <a:lnSpc>
                          <a:spcPts val="3400"/>
                        </a:lnSpc>
                        <a:spcAft>
                          <a:spcPts val="0"/>
                        </a:spcAft>
                      </a:pPr>
                      <a:r>
                        <a:rPr lang="en-US" altLang="zh-TW" sz="1600" kern="100" dirty="0">
                          <a:effectLst/>
                          <a:latin typeface="+mj-ea"/>
                          <a:ea typeface="+mj-ea"/>
                        </a:rPr>
                        <a:t>(1)</a:t>
                      </a:r>
                      <a:r>
                        <a:rPr lang="en-US" sz="1600" kern="100" dirty="0">
                          <a:effectLst/>
                          <a:latin typeface="+mj-ea"/>
                          <a:ea typeface="+mj-ea"/>
                        </a:rPr>
                        <a:t> </a:t>
                      </a:r>
                      <a:r>
                        <a:rPr lang="zh-TW" sz="1600" kern="100" dirty="0">
                          <a:effectLst/>
                          <a:latin typeface="+mj-ea"/>
                          <a:ea typeface="+mj-ea"/>
                        </a:rPr>
                        <a:t>護照正本、國民身分證（驗畢歸還）。</a:t>
                      </a:r>
                    </a:p>
                    <a:p>
                      <a:pPr>
                        <a:lnSpc>
                          <a:spcPts val="3400"/>
                        </a:lnSpc>
                        <a:spcAft>
                          <a:spcPts val="0"/>
                        </a:spcAft>
                      </a:pPr>
                      <a:r>
                        <a:rPr lang="en-US" altLang="zh-TW" sz="1600" kern="100" dirty="0">
                          <a:effectLst/>
                          <a:latin typeface="+mj-ea"/>
                          <a:ea typeface="+mj-ea"/>
                        </a:rPr>
                        <a:t>(</a:t>
                      </a:r>
                      <a:r>
                        <a:rPr lang="en-US" sz="1600" kern="100" dirty="0">
                          <a:effectLst/>
                          <a:latin typeface="+mj-ea"/>
                          <a:ea typeface="+mj-ea"/>
                        </a:rPr>
                        <a:t>2</a:t>
                      </a:r>
                      <a:r>
                        <a:rPr lang="en-US" altLang="zh-TW" sz="1600" kern="100" dirty="0">
                          <a:effectLst/>
                          <a:latin typeface="+mj-ea"/>
                          <a:ea typeface="+mj-ea"/>
                        </a:rPr>
                        <a:t>)</a:t>
                      </a:r>
                      <a:r>
                        <a:rPr lang="en-US" sz="1600" kern="100" dirty="0">
                          <a:effectLst/>
                          <a:latin typeface="+mj-ea"/>
                          <a:ea typeface="+mj-ea"/>
                        </a:rPr>
                        <a:t> </a:t>
                      </a:r>
                      <a:r>
                        <a:rPr lang="zh-TW" sz="1600" kern="100" dirty="0">
                          <a:effectLst/>
                          <a:latin typeface="+mj-ea"/>
                          <a:ea typeface="+mj-ea"/>
                        </a:rPr>
                        <a:t>教育部推薦公文、國際競賽獲得金牌獎或一等獎證明。</a:t>
                      </a:r>
                      <a:endParaRPr lang="zh-TW" sz="1600" kern="100" dirty="0">
                        <a:effectLst/>
                        <a:latin typeface="+mj-ea"/>
                        <a:ea typeface="+mj-ea"/>
                        <a:cs typeface="Times New Roman" panose="02020603050405020304" pitchFamily="18" charset="0"/>
                      </a:endParaRPr>
                    </a:p>
                  </a:txBody>
                  <a:tcPr marL="68580" marR="68580" marT="0" marB="0">
                    <a:solidFill>
                      <a:srgbClr val="F7EAE9"/>
                    </a:solidFill>
                  </a:tcPr>
                </a:tc>
                <a:extLst>
                  <a:ext uri="{0D108BD9-81ED-4DB2-BD59-A6C34878D82A}">
                    <a16:rowId xmlns:a16="http://schemas.microsoft.com/office/drawing/2014/main" val="1517988025"/>
                  </a:ext>
                </a:extLst>
              </a:tr>
              <a:tr h="1126848">
                <a:tc>
                  <a:txBody>
                    <a:bodyPr/>
                    <a:lstStyle/>
                    <a:p>
                      <a:pPr>
                        <a:spcAft>
                          <a:spcPts val="0"/>
                        </a:spcAft>
                      </a:pPr>
                      <a:r>
                        <a:rPr lang="zh-TW" sz="1800" b="1" kern="100" dirty="0">
                          <a:effectLst/>
                          <a:latin typeface="+mj-ea"/>
                          <a:ea typeface="+mj-ea"/>
                        </a:rPr>
                        <a:t>申請方式</a:t>
                      </a:r>
                      <a:endParaRPr lang="zh-TW" sz="1800" b="1" kern="100" dirty="0">
                        <a:effectLst/>
                        <a:latin typeface="+mj-ea"/>
                        <a:ea typeface="+mj-ea"/>
                        <a:cs typeface="Times New Roman" panose="02020603050405020304" pitchFamily="18" charset="0"/>
                      </a:endParaRPr>
                    </a:p>
                  </a:txBody>
                  <a:tcPr marL="68580" marR="68580" marT="0" marB="0"/>
                </a:tc>
                <a:tc>
                  <a:txBody>
                    <a:bodyPr/>
                    <a:lstStyle/>
                    <a:p>
                      <a:pPr>
                        <a:lnSpc>
                          <a:spcPts val="3400"/>
                        </a:lnSpc>
                        <a:spcAft>
                          <a:spcPts val="0"/>
                        </a:spcAft>
                      </a:pPr>
                      <a:r>
                        <a:rPr lang="zh-TW" sz="1600" kern="100" dirty="0">
                          <a:effectLst/>
                          <a:latin typeface="+mj-ea"/>
                          <a:ea typeface="+mj-ea"/>
                        </a:rPr>
                        <a:t>役男檢附相關證明文件，由市政府逕行審核，符合規定者，向市政府出具核准函並由市政府於役男護照正本蓋出境核准章。</a:t>
                      </a:r>
                      <a:endParaRPr lang="zh-TW" sz="1600" kern="100" dirty="0">
                        <a:effectLst/>
                        <a:latin typeface="+mj-ea"/>
                        <a:ea typeface="+mj-ea"/>
                        <a:cs typeface="Times New Roman" panose="02020603050405020304" pitchFamily="18" charset="0"/>
                      </a:endParaRPr>
                    </a:p>
                  </a:txBody>
                  <a:tcPr marL="68580" marR="68580" marT="0" marB="0">
                    <a:solidFill>
                      <a:srgbClr val="F7EAE9"/>
                    </a:solidFill>
                  </a:tcPr>
                </a:tc>
                <a:extLst>
                  <a:ext uri="{0D108BD9-81ED-4DB2-BD59-A6C34878D82A}">
                    <a16:rowId xmlns:a16="http://schemas.microsoft.com/office/drawing/2014/main" val="4197382963"/>
                  </a:ext>
                </a:extLst>
              </a:tr>
            </a:tbl>
          </a:graphicData>
        </a:graphic>
      </p:graphicFrame>
      <p:sp>
        <p:nvSpPr>
          <p:cNvPr id="5" name="投影片編號版面配置區 4">
            <a:extLst>
              <a:ext uri="{FF2B5EF4-FFF2-40B4-BE49-F238E27FC236}">
                <a16:creationId xmlns:a16="http://schemas.microsoft.com/office/drawing/2014/main" id="{9815AF0C-6FD4-4F4C-809E-7E2E59E48D9B}"/>
              </a:ext>
            </a:extLst>
          </p:cNvPr>
          <p:cNvSpPr>
            <a:spLocks noGrp="1"/>
          </p:cNvSpPr>
          <p:nvPr>
            <p:ph type="sldNum" sz="quarter" idx="12"/>
          </p:nvPr>
        </p:nvSpPr>
        <p:spPr/>
        <p:txBody>
          <a:bodyPr/>
          <a:lstStyle/>
          <a:p>
            <a:pPr>
              <a:defRPr/>
            </a:pPr>
            <a:fld id="{575BFA08-F538-41E3-B048-FB2EFCCC47E9}" type="slidenum">
              <a:rPr lang="en-US" altLang="zh-TW" smtClean="0"/>
              <a:pPr>
                <a:defRPr/>
              </a:pPr>
              <a:t>30</a:t>
            </a:fld>
            <a:endParaRPr lang="en-US" altLang="zh-TW"/>
          </a:p>
        </p:txBody>
      </p:sp>
    </p:spTree>
    <p:extLst>
      <p:ext uri="{BB962C8B-B14F-4D97-AF65-F5344CB8AC3E}">
        <p14:creationId xmlns:p14="http://schemas.microsoft.com/office/powerpoint/2010/main" val="3287601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AC398F1C-A588-4213-9404-E22460AFF2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A362915B-AB1A-4479-B356-3D88909AA73E}"/>
              </a:ext>
            </a:extLst>
          </p:cNvPr>
          <p:cNvSpPr/>
          <p:nvPr/>
        </p:nvSpPr>
        <p:spPr>
          <a:xfrm>
            <a:off x="1872881" y="320049"/>
            <a:ext cx="7061106"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6" name="矩形 5">
            <a:extLst>
              <a:ext uri="{FF2B5EF4-FFF2-40B4-BE49-F238E27FC236}">
                <a16:creationId xmlns:a16="http://schemas.microsoft.com/office/drawing/2014/main" id="{83E60809-4A93-4213-87BB-92E2BDAD852E}"/>
              </a:ext>
            </a:extLst>
          </p:cNvPr>
          <p:cNvSpPr/>
          <p:nvPr/>
        </p:nvSpPr>
        <p:spPr>
          <a:xfrm>
            <a:off x="1026319" y="1113276"/>
            <a:ext cx="6714033" cy="659540"/>
          </a:xfrm>
          <a:prstGeom prst="rect">
            <a:avLst/>
          </a:prstGeom>
        </p:spPr>
        <p:txBody>
          <a:bodyPr wrap="square">
            <a:spAutoFit/>
          </a:bodyPr>
          <a:lstStyle/>
          <a:p>
            <a:pPr algn="ctr">
              <a:lnSpc>
                <a:spcPct val="150000"/>
              </a:lnSpc>
            </a:pPr>
            <a:r>
              <a:rPr lang="en-US" altLang="zh-TW" sz="2800" u="sng" dirty="0">
                <a:solidFill>
                  <a:srgbClr val="003300"/>
                </a:solidFill>
                <a:latin typeface="+mj-ea"/>
                <a:ea typeface="+mj-ea"/>
              </a:rPr>
              <a:t>4.</a:t>
            </a:r>
            <a:r>
              <a:rPr lang="zh-TW" altLang="en-US" sz="2800" u="sng" dirty="0">
                <a:solidFill>
                  <a:srgbClr val="003300"/>
                </a:solidFill>
                <a:latin typeface="+mj-ea"/>
                <a:ea typeface="+mj-ea"/>
              </a:rPr>
              <a:t>出境就學</a:t>
            </a:r>
            <a:r>
              <a:rPr lang="en-US" altLang="zh-TW" sz="2800" u="sng" dirty="0">
                <a:solidFill>
                  <a:srgbClr val="003300"/>
                </a:solidFill>
                <a:latin typeface="+mj-ea"/>
                <a:ea typeface="+mj-ea"/>
              </a:rPr>
              <a:t>(</a:t>
            </a:r>
            <a:r>
              <a:rPr lang="zh-TW" altLang="en-US" sz="2800" u="sng" dirty="0">
                <a:solidFill>
                  <a:srgbClr val="003300"/>
                </a:solidFill>
                <a:latin typeface="+mj-ea"/>
                <a:ea typeface="+mj-ea"/>
              </a:rPr>
              <a:t>留學生</a:t>
            </a:r>
            <a:r>
              <a:rPr lang="en-US" altLang="zh-TW" sz="2800" u="sng" dirty="0">
                <a:solidFill>
                  <a:srgbClr val="003300"/>
                </a:solidFill>
                <a:latin typeface="+mj-ea"/>
                <a:ea typeface="+mj-ea"/>
              </a:rPr>
              <a:t>)</a:t>
            </a:r>
            <a:endParaRPr lang="zh-TW" altLang="en-US" sz="2400" u="sng" dirty="0">
              <a:solidFill>
                <a:srgbClr val="003300"/>
              </a:solidFill>
              <a:latin typeface="+mj-ea"/>
              <a:ea typeface="+mj-ea"/>
            </a:endParaRPr>
          </a:p>
        </p:txBody>
      </p:sp>
      <p:graphicFrame>
        <p:nvGraphicFramePr>
          <p:cNvPr id="4" name="表格 3">
            <a:extLst>
              <a:ext uri="{FF2B5EF4-FFF2-40B4-BE49-F238E27FC236}">
                <a16:creationId xmlns:a16="http://schemas.microsoft.com/office/drawing/2014/main" id="{596AE90C-65F2-4DEF-833B-F332D4883858}"/>
              </a:ext>
            </a:extLst>
          </p:cNvPr>
          <p:cNvGraphicFramePr>
            <a:graphicFrameLocks noGrp="1"/>
          </p:cNvGraphicFramePr>
          <p:nvPr>
            <p:extLst>
              <p:ext uri="{D42A27DB-BD31-4B8C-83A1-F6EECF244321}">
                <p14:modId xmlns:p14="http://schemas.microsoft.com/office/powerpoint/2010/main" val="1979164553"/>
              </p:ext>
            </p:extLst>
          </p:nvPr>
        </p:nvGraphicFramePr>
        <p:xfrm>
          <a:off x="144463" y="1844824"/>
          <a:ext cx="8892033" cy="4429160"/>
        </p:xfrm>
        <a:graphic>
          <a:graphicData uri="http://schemas.openxmlformats.org/drawingml/2006/table">
            <a:tbl>
              <a:tblPr firstRow="1" firstCol="1" bandRow="1">
                <a:tableStyleId>{5C22544A-7EE6-4342-B048-85BDC9FD1C3A}</a:tableStyleId>
              </a:tblPr>
              <a:tblGrid>
                <a:gridCol w="1187177">
                  <a:extLst>
                    <a:ext uri="{9D8B030D-6E8A-4147-A177-3AD203B41FA5}">
                      <a16:colId xmlns:a16="http://schemas.microsoft.com/office/drawing/2014/main" val="2881451190"/>
                    </a:ext>
                  </a:extLst>
                </a:gridCol>
                <a:gridCol w="7704856">
                  <a:extLst>
                    <a:ext uri="{9D8B030D-6E8A-4147-A177-3AD203B41FA5}">
                      <a16:colId xmlns:a16="http://schemas.microsoft.com/office/drawing/2014/main" val="3977846699"/>
                    </a:ext>
                  </a:extLst>
                </a:gridCol>
              </a:tblGrid>
              <a:tr h="1656184">
                <a:tc>
                  <a:txBody>
                    <a:bodyPr/>
                    <a:lstStyle/>
                    <a:p>
                      <a:pPr>
                        <a:spcAft>
                          <a:spcPts val="0"/>
                        </a:spcAft>
                      </a:pPr>
                      <a:r>
                        <a:rPr lang="zh-TW" sz="1800" b="1" kern="100" dirty="0">
                          <a:effectLst/>
                          <a:latin typeface="+mj-ea"/>
                          <a:ea typeface="+mj-ea"/>
                        </a:rPr>
                        <a:t>資格</a:t>
                      </a:r>
                      <a:endParaRPr lang="zh-TW" sz="1800" b="1" kern="100" dirty="0">
                        <a:effectLst/>
                        <a:latin typeface="+mj-ea"/>
                        <a:ea typeface="+mj-ea"/>
                        <a:cs typeface="Times New Roman" panose="02020603050405020304" pitchFamily="18" charset="0"/>
                      </a:endParaRPr>
                    </a:p>
                  </a:txBody>
                  <a:tcPr marL="68580" marR="68580" marT="0" marB="0"/>
                </a:tc>
                <a:tc>
                  <a:txBody>
                    <a:bodyPr/>
                    <a:lstStyle/>
                    <a:p>
                      <a:pPr marL="342900" lvl="0" indent="-342900">
                        <a:lnSpc>
                          <a:spcPts val="3000"/>
                        </a:lnSpc>
                        <a:spcAft>
                          <a:spcPts val="0"/>
                        </a:spcAft>
                        <a:buFont typeface="+mj-lt"/>
                        <a:buAutoNum type="arabicPeriod"/>
                        <a:tabLst>
                          <a:tab pos="457200" algn="l"/>
                        </a:tabLst>
                      </a:pPr>
                      <a:r>
                        <a:rPr lang="zh-TW" sz="1600" b="1" kern="0" dirty="0">
                          <a:solidFill>
                            <a:schemeClr val="tx1"/>
                          </a:solidFill>
                          <a:effectLst/>
                          <a:latin typeface="+mj-ea"/>
                          <a:ea typeface="+mj-ea"/>
                        </a:rPr>
                        <a:t>役齡前出境或於</a:t>
                      </a:r>
                      <a:r>
                        <a:rPr lang="en-US" sz="1600" b="1" kern="0" dirty="0">
                          <a:solidFill>
                            <a:schemeClr val="tx1"/>
                          </a:solidFill>
                          <a:effectLst/>
                          <a:latin typeface="+mj-ea"/>
                          <a:ea typeface="+mj-ea"/>
                        </a:rPr>
                        <a:t>19</a:t>
                      </a:r>
                      <a:r>
                        <a:rPr lang="zh-TW" sz="1600" b="1" kern="0" dirty="0">
                          <a:solidFill>
                            <a:schemeClr val="tx1"/>
                          </a:solidFill>
                          <a:effectLst/>
                          <a:latin typeface="+mj-ea"/>
                          <a:ea typeface="+mj-ea"/>
                        </a:rPr>
                        <a:t>歲徵兵及齡之年</a:t>
                      </a:r>
                      <a:r>
                        <a:rPr lang="en-US" sz="1600" b="1" kern="0" dirty="0">
                          <a:solidFill>
                            <a:schemeClr val="tx1"/>
                          </a:solidFill>
                          <a:effectLst/>
                          <a:latin typeface="+mj-ea"/>
                          <a:ea typeface="+mj-ea"/>
                        </a:rPr>
                        <a:t>1</a:t>
                      </a:r>
                      <a:r>
                        <a:rPr lang="zh-TW" sz="1600" b="1" kern="0" dirty="0">
                          <a:solidFill>
                            <a:schemeClr val="tx1"/>
                          </a:solidFill>
                          <a:effectLst/>
                          <a:latin typeface="+mj-ea"/>
                          <a:ea typeface="+mj-ea"/>
                        </a:rPr>
                        <a:t>月</a:t>
                      </a:r>
                      <a:r>
                        <a:rPr lang="en-US" sz="1600" b="1" kern="0" dirty="0">
                          <a:solidFill>
                            <a:schemeClr val="tx1"/>
                          </a:solidFill>
                          <a:effectLst/>
                          <a:latin typeface="+mj-ea"/>
                          <a:ea typeface="+mj-ea"/>
                        </a:rPr>
                        <a:t>1</a:t>
                      </a:r>
                      <a:r>
                        <a:rPr lang="zh-TW" sz="1600" b="1" kern="0" dirty="0">
                          <a:solidFill>
                            <a:schemeClr val="tx1"/>
                          </a:solidFill>
                          <a:effectLst/>
                          <a:latin typeface="+mj-ea"/>
                          <a:ea typeface="+mj-ea"/>
                        </a:rPr>
                        <a:t>日以後在國外就讀經當地國教育主管</a:t>
                      </a:r>
                      <a:r>
                        <a:rPr lang="zh-TW" altLang="en-US" sz="1600" b="1" kern="0" dirty="0">
                          <a:solidFill>
                            <a:schemeClr val="tx1"/>
                          </a:solidFill>
                          <a:effectLst/>
                          <a:latin typeface="+mj-ea"/>
                          <a:ea typeface="+mj-ea"/>
                        </a:rPr>
                        <a:t>機</a:t>
                      </a:r>
                      <a:r>
                        <a:rPr lang="zh-TW" sz="1600" b="1" kern="0" dirty="0">
                          <a:solidFill>
                            <a:schemeClr val="tx1"/>
                          </a:solidFill>
                          <a:effectLst/>
                          <a:latin typeface="+mj-ea"/>
                          <a:ea typeface="+mj-ea"/>
                        </a:rPr>
                        <a:t>關立案之高中以上學歷學校</a:t>
                      </a:r>
                      <a:r>
                        <a:rPr lang="zh-TW" altLang="en-US" sz="1600" b="1" kern="0" dirty="0">
                          <a:solidFill>
                            <a:schemeClr val="tx1"/>
                          </a:solidFill>
                          <a:effectLst/>
                          <a:latin typeface="+mj-ea"/>
                          <a:ea typeface="+mj-ea"/>
                        </a:rPr>
                        <a:t>（</a:t>
                      </a:r>
                      <a:r>
                        <a:rPr lang="zh-TW" sz="1600" b="1" kern="0" dirty="0">
                          <a:solidFill>
                            <a:schemeClr val="tx1"/>
                          </a:solidFill>
                          <a:effectLst/>
                          <a:latin typeface="+mj-ea"/>
                          <a:ea typeface="+mj-ea"/>
                        </a:rPr>
                        <a:t>含語言學校</a:t>
                      </a:r>
                      <a:r>
                        <a:rPr lang="zh-TW" altLang="en-US" sz="1600" b="1" kern="0" dirty="0">
                          <a:solidFill>
                            <a:schemeClr val="tx1"/>
                          </a:solidFill>
                          <a:effectLst/>
                          <a:latin typeface="+mj-ea"/>
                          <a:ea typeface="+mj-ea"/>
                        </a:rPr>
                        <a:t>）</a:t>
                      </a:r>
                      <a:r>
                        <a:rPr lang="en-US" sz="1600" b="1" kern="0" dirty="0">
                          <a:solidFill>
                            <a:schemeClr val="tx1"/>
                          </a:solidFill>
                          <a:effectLst/>
                          <a:latin typeface="+mj-ea"/>
                          <a:ea typeface="+mj-ea"/>
                        </a:rPr>
                        <a:t> </a:t>
                      </a:r>
                      <a:r>
                        <a:rPr lang="zh-TW" sz="1600" b="1" kern="0" dirty="0">
                          <a:solidFill>
                            <a:schemeClr val="tx1"/>
                          </a:solidFill>
                          <a:effectLst/>
                          <a:latin typeface="+mj-ea"/>
                          <a:ea typeface="+mj-ea"/>
                        </a:rPr>
                        <a:t>役男</a:t>
                      </a:r>
                      <a:r>
                        <a:rPr lang="zh-TW" altLang="en-US" sz="1600" b="1" kern="0" dirty="0">
                          <a:solidFill>
                            <a:schemeClr val="tx1"/>
                          </a:solidFill>
                          <a:effectLst/>
                          <a:latin typeface="+mj-ea"/>
                          <a:ea typeface="+mj-ea"/>
                        </a:rPr>
                        <a:t>。</a:t>
                      </a:r>
                      <a:endParaRPr lang="en-US" altLang="zh-TW" sz="1600" b="1" kern="0" dirty="0">
                        <a:solidFill>
                          <a:schemeClr val="tx1"/>
                        </a:solidFill>
                        <a:effectLst/>
                        <a:latin typeface="+mj-ea"/>
                        <a:ea typeface="+mj-ea"/>
                      </a:endParaRPr>
                    </a:p>
                    <a:p>
                      <a:pPr marL="342900" lvl="0" indent="-342900">
                        <a:lnSpc>
                          <a:spcPts val="3000"/>
                        </a:lnSpc>
                        <a:spcAft>
                          <a:spcPts val="0"/>
                        </a:spcAft>
                        <a:buFont typeface="+mj-lt"/>
                        <a:buAutoNum type="arabicPeriod"/>
                        <a:tabLst>
                          <a:tab pos="457200" algn="l"/>
                        </a:tabLst>
                      </a:pPr>
                      <a:r>
                        <a:rPr lang="zh-TW" sz="1600" b="1" kern="0" dirty="0">
                          <a:solidFill>
                            <a:schemeClr val="tx1"/>
                          </a:solidFill>
                          <a:effectLst/>
                          <a:latin typeface="+mj-ea"/>
                          <a:ea typeface="+mj-ea"/>
                        </a:rPr>
                        <a:t>就學最高年齡：</a:t>
                      </a:r>
                      <a:r>
                        <a:rPr lang="zh-TW" sz="1600" b="1" kern="0" dirty="0">
                          <a:solidFill>
                            <a:srgbClr val="0033CC"/>
                          </a:solidFill>
                          <a:effectLst/>
                          <a:latin typeface="+mj-ea"/>
                          <a:ea typeface="+mj-ea"/>
                        </a:rPr>
                        <a:t>大學</a:t>
                      </a:r>
                      <a:r>
                        <a:rPr lang="en-US" sz="1600" b="1" kern="0" dirty="0">
                          <a:solidFill>
                            <a:srgbClr val="0033CC"/>
                          </a:solidFill>
                          <a:effectLst/>
                          <a:latin typeface="+mj-ea"/>
                          <a:ea typeface="+mj-ea"/>
                        </a:rPr>
                        <a:t>24</a:t>
                      </a:r>
                      <a:r>
                        <a:rPr lang="zh-TW" sz="1600" b="1" kern="0" dirty="0">
                          <a:solidFill>
                            <a:srgbClr val="0033CC"/>
                          </a:solidFill>
                          <a:effectLst/>
                          <a:latin typeface="+mj-ea"/>
                          <a:ea typeface="+mj-ea"/>
                        </a:rPr>
                        <a:t>歲、碩士</a:t>
                      </a:r>
                      <a:r>
                        <a:rPr lang="en-US" sz="1600" b="1" kern="0" dirty="0">
                          <a:solidFill>
                            <a:srgbClr val="0033CC"/>
                          </a:solidFill>
                          <a:effectLst/>
                          <a:latin typeface="+mj-ea"/>
                          <a:ea typeface="+mj-ea"/>
                        </a:rPr>
                        <a:t>27</a:t>
                      </a:r>
                      <a:r>
                        <a:rPr lang="zh-TW" sz="1600" b="1" kern="0" dirty="0">
                          <a:solidFill>
                            <a:srgbClr val="0033CC"/>
                          </a:solidFill>
                          <a:effectLst/>
                          <a:latin typeface="+mj-ea"/>
                          <a:ea typeface="+mj-ea"/>
                        </a:rPr>
                        <a:t>歲、博士</a:t>
                      </a:r>
                      <a:r>
                        <a:rPr lang="en-US" sz="1600" b="1" kern="0" dirty="0">
                          <a:solidFill>
                            <a:srgbClr val="0033CC"/>
                          </a:solidFill>
                          <a:effectLst/>
                          <a:latin typeface="+mj-ea"/>
                          <a:ea typeface="+mj-ea"/>
                        </a:rPr>
                        <a:t>30</a:t>
                      </a:r>
                      <a:r>
                        <a:rPr lang="zh-TW" sz="1600" b="1" kern="0" dirty="0">
                          <a:solidFill>
                            <a:srgbClr val="0033CC"/>
                          </a:solidFill>
                          <a:effectLst/>
                          <a:latin typeface="+mj-ea"/>
                          <a:ea typeface="+mj-ea"/>
                        </a:rPr>
                        <a:t>歲</a:t>
                      </a:r>
                      <a:r>
                        <a:rPr lang="zh-TW" sz="1600" b="1" kern="0" dirty="0">
                          <a:solidFill>
                            <a:schemeClr val="tx1"/>
                          </a:solidFill>
                          <a:effectLst/>
                          <a:latin typeface="+mj-ea"/>
                          <a:ea typeface="+mj-ea"/>
                        </a:rPr>
                        <a:t>，於就讀期間返國，得檢具</a:t>
                      </a:r>
                      <a:r>
                        <a:rPr lang="zh-TW" altLang="en-US" sz="1600" b="1" kern="0" dirty="0">
                          <a:solidFill>
                            <a:schemeClr val="tx1"/>
                          </a:solidFill>
                          <a:effectLst/>
                          <a:latin typeface="+mj-ea"/>
                          <a:ea typeface="+mj-ea"/>
                        </a:rPr>
                        <a:t>經證之</a:t>
                      </a:r>
                      <a:r>
                        <a:rPr lang="zh-TW" sz="1600" b="1" kern="0" dirty="0">
                          <a:solidFill>
                            <a:schemeClr val="tx1"/>
                          </a:solidFill>
                          <a:effectLst/>
                          <a:latin typeface="+mj-ea"/>
                          <a:ea typeface="+mj-ea"/>
                        </a:rPr>
                        <a:t>相關在學資料申請再出境繼續完成學業，且在國內停留期間，每次不得逾</a:t>
                      </a:r>
                      <a:r>
                        <a:rPr lang="en-US" sz="1600" b="1" kern="0" dirty="0">
                          <a:solidFill>
                            <a:schemeClr val="tx1"/>
                          </a:solidFill>
                          <a:effectLst/>
                          <a:latin typeface="+mj-ea"/>
                          <a:ea typeface="+mj-ea"/>
                        </a:rPr>
                        <a:t>3</a:t>
                      </a:r>
                      <a:r>
                        <a:rPr lang="zh-TW" sz="1600" b="1" kern="0" dirty="0">
                          <a:solidFill>
                            <a:schemeClr val="tx1"/>
                          </a:solidFill>
                          <a:effectLst/>
                          <a:latin typeface="+mj-ea"/>
                          <a:ea typeface="+mj-ea"/>
                        </a:rPr>
                        <a:t>個月</a:t>
                      </a:r>
                      <a:r>
                        <a:rPr lang="zh-TW" sz="1600" kern="0" dirty="0">
                          <a:effectLst/>
                          <a:latin typeface="+mj-ea"/>
                          <a:ea typeface="+mj-ea"/>
                        </a:rPr>
                        <a:t>。</a:t>
                      </a:r>
                      <a:endParaRPr lang="zh-TW" sz="1600" kern="100" dirty="0">
                        <a:effectLst/>
                        <a:latin typeface="+mj-ea"/>
                        <a:ea typeface="+mj-ea"/>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96795122"/>
                  </a:ext>
                </a:extLst>
              </a:tr>
              <a:tr h="2013198">
                <a:tc>
                  <a:txBody>
                    <a:bodyPr/>
                    <a:lstStyle/>
                    <a:p>
                      <a:pPr>
                        <a:spcAft>
                          <a:spcPts val="0"/>
                        </a:spcAft>
                      </a:pPr>
                      <a:r>
                        <a:rPr lang="zh-TW" altLang="en-US" sz="1800" b="1" kern="100" dirty="0">
                          <a:effectLst/>
                          <a:latin typeface="+mj-ea"/>
                          <a:ea typeface="+mj-ea"/>
                        </a:rPr>
                        <a:t>申請資料</a:t>
                      </a:r>
                      <a:endParaRPr lang="zh-TW" sz="1800" b="1" kern="100" dirty="0">
                        <a:effectLst/>
                        <a:latin typeface="+mj-ea"/>
                        <a:ea typeface="+mj-ea"/>
                        <a:cs typeface="Times New Roman" panose="02020603050405020304" pitchFamily="18" charset="0"/>
                      </a:endParaRPr>
                    </a:p>
                  </a:txBody>
                  <a:tcPr marL="68580" marR="68580" marT="0" marB="0"/>
                </a:tc>
                <a:tc>
                  <a:txBody>
                    <a:bodyPr/>
                    <a:lstStyle/>
                    <a:p>
                      <a:pPr marL="342900" marR="0" lvl="0" indent="-342900" algn="l" defTabSz="914400" rtl="0" eaLnBrk="1" fontAlgn="auto" latinLnBrk="0" hangingPunct="1">
                        <a:lnSpc>
                          <a:spcPts val="3000"/>
                        </a:lnSpc>
                        <a:spcBef>
                          <a:spcPts val="0"/>
                        </a:spcBef>
                        <a:spcAft>
                          <a:spcPts val="0"/>
                        </a:spcAft>
                        <a:buClrTx/>
                        <a:buSzTx/>
                        <a:buFont typeface="+mj-lt"/>
                        <a:buAutoNum type="arabicPeriod"/>
                        <a:tabLst/>
                        <a:defRPr/>
                      </a:pPr>
                      <a:r>
                        <a:rPr kumimoji="0" lang="zh-TW" altLang="en-US" sz="1600" b="0" i="0" kern="1200" dirty="0">
                          <a:solidFill>
                            <a:schemeClr val="dk1"/>
                          </a:solidFill>
                          <a:effectLst/>
                          <a:latin typeface="+mj-ea"/>
                          <a:ea typeface="+mj-ea"/>
                          <a:cs typeface="+mn-cs"/>
                        </a:rPr>
                        <a:t>赴國外就讀經當地國教育主管機關立案之</a:t>
                      </a:r>
                      <a:r>
                        <a:rPr kumimoji="0" lang="zh-TW" altLang="en-US" sz="1600" b="0" i="0" kern="1200" dirty="0">
                          <a:solidFill>
                            <a:srgbClr val="0033CC"/>
                          </a:solidFill>
                          <a:effectLst/>
                          <a:latin typeface="+mj-ea"/>
                          <a:ea typeface="+mj-ea"/>
                          <a:cs typeface="+mn-cs"/>
                        </a:rPr>
                        <a:t>高中以上學歷學校</a:t>
                      </a:r>
                      <a:r>
                        <a:rPr kumimoji="0" lang="zh-TW" altLang="en-US" sz="1600" b="0" i="0" kern="1200" dirty="0">
                          <a:solidFill>
                            <a:schemeClr val="dk1"/>
                          </a:solidFill>
                          <a:effectLst/>
                          <a:latin typeface="+mj-ea"/>
                          <a:ea typeface="+mj-ea"/>
                          <a:cs typeface="+mn-cs"/>
                        </a:rPr>
                        <a:t>（含語文學校）之役男，得檢附入學許可（免驗證）及護照正本，於開學前</a:t>
                      </a:r>
                      <a:r>
                        <a:rPr kumimoji="0" lang="en-US" altLang="zh-TW" sz="1600" b="0" i="0" kern="1200" dirty="0">
                          <a:solidFill>
                            <a:schemeClr val="dk1"/>
                          </a:solidFill>
                          <a:effectLst/>
                          <a:latin typeface="+mj-ea"/>
                          <a:ea typeface="+mj-ea"/>
                          <a:cs typeface="+mn-cs"/>
                        </a:rPr>
                        <a:t>3</a:t>
                      </a:r>
                      <a:r>
                        <a:rPr kumimoji="0" lang="zh-TW" altLang="en-US" sz="1600" b="0" i="0" kern="1200" dirty="0">
                          <a:solidFill>
                            <a:schemeClr val="dk1"/>
                          </a:solidFill>
                          <a:effectLst/>
                          <a:latin typeface="+mj-ea"/>
                          <a:ea typeface="+mj-ea"/>
                          <a:cs typeface="+mn-cs"/>
                        </a:rPr>
                        <a:t>個月內向內政部移民署各縣市服務站申請出國。</a:t>
                      </a:r>
                      <a:endParaRPr kumimoji="0" lang="en-US" altLang="zh-TW" sz="1600" b="0" i="0" kern="1200" dirty="0">
                        <a:solidFill>
                          <a:schemeClr val="dk1"/>
                        </a:solidFill>
                        <a:effectLst/>
                        <a:latin typeface="+mj-ea"/>
                        <a:ea typeface="+mj-ea"/>
                        <a:cs typeface="+mn-cs"/>
                      </a:endParaRPr>
                    </a:p>
                    <a:p>
                      <a:pPr marL="342900" marR="0" lvl="0" indent="-342900" algn="l" defTabSz="914400" rtl="0" eaLnBrk="1" fontAlgn="auto" latinLnBrk="0" hangingPunct="1">
                        <a:lnSpc>
                          <a:spcPts val="3000"/>
                        </a:lnSpc>
                        <a:spcBef>
                          <a:spcPts val="0"/>
                        </a:spcBef>
                        <a:spcAft>
                          <a:spcPts val="0"/>
                        </a:spcAft>
                        <a:buClrTx/>
                        <a:buSzTx/>
                        <a:buFont typeface="+mj-lt"/>
                        <a:buAutoNum type="arabicPeriod"/>
                        <a:tabLst/>
                        <a:defRPr/>
                      </a:pPr>
                      <a:r>
                        <a:rPr kumimoji="0" lang="zh-TW" altLang="en-US" sz="1600" b="0" i="0" kern="1200" dirty="0">
                          <a:solidFill>
                            <a:schemeClr val="dk1"/>
                          </a:solidFill>
                          <a:effectLst/>
                          <a:latin typeface="+mj-ea"/>
                          <a:ea typeface="+mj-ea"/>
                          <a:cs typeface="+mn-cs"/>
                        </a:rPr>
                        <a:t>在</a:t>
                      </a:r>
                      <a:r>
                        <a:rPr kumimoji="0" lang="zh-TW" altLang="en-US" sz="1600" b="0" i="0" kern="1200" dirty="0">
                          <a:solidFill>
                            <a:srgbClr val="0033CC"/>
                          </a:solidFill>
                          <a:effectLst/>
                          <a:latin typeface="+mj-ea"/>
                          <a:ea typeface="+mj-ea"/>
                          <a:cs typeface="+mn-cs"/>
                        </a:rPr>
                        <a:t>國外就學期間返臺</a:t>
                      </a:r>
                      <a:r>
                        <a:rPr kumimoji="0" lang="zh-TW" altLang="en-US" sz="1600" b="0" i="0" kern="1200" dirty="0">
                          <a:solidFill>
                            <a:schemeClr val="dk1"/>
                          </a:solidFill>
                          <a:effectLst/>
                          <a:latin typeface="+mj-ea"/>
                          <a:ea typeface="+mj-ea"/>
                          <a:cs typeface="+mn-cs"/>
                        </a:rPr>
                        <a:t>，由役男檢附</a:t>
                      </a:r>
                      <a:r>
                        <a:rPr kumimoji="0" lang="zh-TW" altLang="en-US" sz="1600" b="1" i="0" u="sng" kern="1200" dirty="0">
                          <a:solidFill>
                            <a:schemeClr val="dk1"/>
                          </a:solidFill>
                          <a:effectLst/>
                          <a:latin typeface="+mj-ea"/>
                          <a:ea typeface="+mj-ea"/>
                          <a:cs typeface="+mn-cs"/>
                        </a:rPr>
                        <a:t>經驗證</a:t>
                      </a:r>
                      <a:r>
                        <a:rPr kumimoji="0" lang="zh-TW" altLang="en-US" sz="1600" b="0" i="0" kern="1200" dirty="0">
                          <a:solidFill>
                            <a:schemeClr val="dk1"/>
                          </a:solidFill>
                          <a:effectLst/>
                          <a:latin typeface="+mj-ea"/>
                          <a:ea typeface="+mj-ea"/>
                          <a:cs typeface="+mn-cs"/>
                        </a:rPr>
                        <a:t>之在學證明（含中譯本）及護照正本，於返國後逕向內政部移民署（各縣市服務站）</a:t>
                      </a:r>
                      <a:r>
                        <a:rPr kumimoji="0" lang="zh-TW" altLang="en-US" sz="1600" b="0" i="0" kern="1200" dirty="0">
                          <a:solidFill>
                            <a:srgbClr val="0033CC"/>
                          </a:solidFill>
                          <a:effectLst/>
                          <a:latin typeface="+mj-ea"/>
                          <a:ea typeface="+mj-ea"/>
                          <a:cs typeface="+mn-cs"/>
                        </a:rPr>
                        <a:t>申請再出境</a:t>
                      </a:r>
                      <a:r>
                        <a:rPr kumimoji="0" lang="zh-TW" altLang="en-US" sz="1600" b="0" i="0" kern="1200" dirty="0">
                          <a:solidFill>
                            <a:schemeClr val="dk1"/>
                          </a:solidFill>
                          <a:effectLst/>
                          <a:latin typeface="+mj-ea"/>
                          <a:ea typeface="+mj-ea"/>
                          <a:cs typeface="+mn-cs"/>
                        </a:rPr>
                        <a:t>。</a:t>
                      </a:r>
                    </a:p>
                  </a:txBody>
                  <a:tcPr marL="68580" marR="68580" marT="0" marB="0">
                    <a:solidFill>
                      <a:srgbClr val="F7EAE9"/>
                    </a:solidFill>
                  </a:tcPr>
                </a:tc>
                <a:extLst>
                  <a:ext uri="{0D108BD9-81ED-4DB2-BD59-A6C34878D82A}">
                    <a16:rowId xmlns:a16="http://schemas.microsoft.com/office/drawing/2014/main" val="1383353695"/>
                  </a:ext>
                </a:extLst>
              </a:tr>
              <a:tr h="759778">
                <a:tc>
                  <a:txBody>
                    <a:bodyPr/>
                    <a:lstStyle/>
                    <a:p>
                      <a:pPr>
                        <a:spcAft>
                          <a:spcPts val="0"/>
                        </a:spcAft>
                      </a:pPr>
                      <a:r>
                        <a:rPr lang="zh-TW" sz="1800" b="1" kern="100" dirty="0">
                          <a:effectLst/>
                          <a:latin typeface="+mj-ea"/>
                          <a:ea typeface="+mj-ea"/>
                        </a:rPr>
                        <a:t>申請方式</a:t>
                      </a:r>
                      <a:endParaRPr lang="zh-TW" sz="1800" b="1" kern="100" dirty="0">
                        <a:effectLst/>
                        <a:latin typeface="+mj-ea"/>
                        <a:ea typeface="+mj-ea"/>
                        <a:cs typeface="Times New Roman" panose="02020603050405020304" pitchFamily="18" charset="0"/>
                      </a:endParaRPr>
                    </a:p>
                  </a:txBody>
                  <a:tcPr marL="68580" marR="68580" marT="0" marB="0"/>
                </a:tc>
                <a:tc>
                  <a:txBody>
                    <a:bodyPr/>
                    <a:lstStyle/>
                    <a:p>
                      <a:pPr>
                        <a:lnSpc>
                          <a:spcPts val="3000"/>
                        </a:lnSpc>
                        <a:spcAft>
                          <a:spcPts val="0"/>
                        </a:spcAft>
                      </a:pPr>
                      <a:r>
                        <a:rPr lang="zh-TW" sz="1600" kern="100" dirty="0">
                          <a:effectLst/>
                          <a:latin typeface="+mj-ea"/>
                          <a:ea typeface="+mj-ea"/>
                        </a:rPr>
                        <a:t>役男檢附相關證明文件，於國內停留期間向</a:t>
                      </a:r>
                      <a:r>
                        <a:rPr lang="zh-TW" altLang="en-US" sz="1600" kern="100" dirty="0">
                          <a:effectLst/>
                          <a:latin typeface="+mj-ea"/>
                          <a:ea typeface="+mj-ea"/>
                        </a:rPr>
                        <a:t>內政部</a:t>
                      </a:r>
                      <a:r>
                        <a:rPr lang="zh-TW" sz="1600" kern="100" dirty="0">
                          <a:effectLst/>
                          <a:latin typeface="+mj-ea"/>
                          <a:ea typeface="+mj-ea"/>
                        </a:rPr>
                        <a:t>移民署各縣市服務站申請出境及再出境，符合規定者，由</a:t>
                      </a:r>
                      <a:r>
                        <a:rPr lang="zh-TW" altLang="en-US" sz="1600" kern="100" dirty="0">
                          <a:effectLst/>
                          <a:latin typeface="+mj-ea"/>
                          <a:ea typeface="+mj-ea"/>
                        </a:rPr>
                        <a:t>內政部</a:t>
                      </a:r>
                      <a:r>
                        <a:rPr lang="zh-TW" sz="1600" kern="100" dirty="0">
                          <a:effectLst/>
                          <a:latin typeface="+mj-ea"/>
                          <a:ea typeface="+mj-ea"/>
                        </a:rPr>
                        <a:t>移民署於役男護照正本蓋出境核准章。</a:t>
                      </a:r>
                      <a:endParaRPr lang="zh-TW" sz="1600" kern="100" dirty="0">
                        <a:effectLst/>
                        <a:latin typeface="+mj-ea"/>
                        <a:ea typeface="+mj-ea"/>
                        <a:cs typeface="Times New Roman" panose="02020603050405020304" pitchFamily="18" charset="0"/>
                      </a:endParaRPr>
                    </a:p>
                  </a:txBody>
                  <a:tcPr marL="68580" marR="68580" marT="0" marB="0">
                    <a:solidFill>
                      <a:srgbClr val="F7EAE9"/>
                    </a:solidFill>
                  </a:tcPr>
                </a:tc>
                <a:extLst>
                  <a:ext uri="{0D108BD9-81ED-4DB2-BD59-A6C34878D82A}">
                    <a16:rowId xmlns:a16="http://schemas.microsoft.com/office/drawing/2014/main" val="613239095"/>
                  </a:ext>
                </a:extLst>
              </a:tr>
            </a:tbl>
          </a:graphicData>
        </a:graphic>
      </p:graphicFrame>
      <p:sp>
        <p:nvSpPr>
          <p:cNvPr id="5" name="投影片編號版面配置區 4">
            <a:extLst>
              <a:ext uri="{FF2B5EF4-FFF2-40B4-BE49-F238E27FC236}">
                <a16:creationId xmlns:a16="http://schemas.microsoft.com/office/drawing/2014/main" id="{24552DF1-8928-4B22-946E-1F44B761CBAC}"/>
              </a:ext>
            </a:extLst>
          </p:cNvPr>
          <p:cNvSpPr>
            <a:spLocks noGrp="1"/>
          </p:cNvSpPr>
          <p:nvPr>
            <p:ph type="sldNum" sz="quarter" idx="12"/>
          </p:nvPr>
        </p:nvSpPr>
        <p:spPr/>
        <p:txBody>
          <a:bodyPr/>
          <a:lstStyle/>
          <a:p>
            <a:pPr>
              <a:defRPr/>
            </a:pPr>
            <a:fld id="{575BFA08-F538-41E3-B048-FB2EFCCC47E9}" type="slidenum">
              <a:rPr lang="en-US" altLang="zh-TW" smtClean="0"/>
              <a:pPr>
                <a:defRPr/>
              </a:pPr>
              <a:t>31</a:t>
            </a:fld>
            <a:endParaRPr lang="en-US" altLang="zh-TW"/>
          </a:p>
        </p:txBody>
      </p:sp>
    </p:spTree>
    <p:extLst>
      <p:ext uri="{BB962C8B-B14F-4D97-AF65-F5344CB8AC3E}">
        <p14:creationId xmlns:p14="http://schemas.microsoft.com/office/powerpoint/2010/main" val="393314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AC398F1C-A588-4213-9404-E22460AFF2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A362915B-AB1A-4479-B356-3D88909AA73E}"/>
              </a:ext>
            </a:extLst>
          </p:cNvPr>
          <p:cNvSpPr/>
          <p:nvPr/>
        </p:nvSpPr>
        <p:spPr>
          <a:xfrm>
            <a:off x="1691680" y="116632"/>
            <a:ext cx="7092280" cy="1015663"/>
          </a:xfrm>
          <a:prstGeom prst="rect">
            <a:avLst/>
          </a:prstGeom>
        </p:spPr>
        <p:txBody>
          <a:bodyPr wrap="square">
            <a:spAutoFit/>
          </a:bodyPr>
          <a:lstStyle/>
          <a:p>
            <a:pPr algn="ct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6" name="矩形 5">
            <a:extLst>
              <a:ext uri="{FF2B5EF4-FFF2-40B4-BE49-F238E27FC236}">
                <a16:creationId xmlns:a16="http://schemas.microsoft.com/office/drawing/2014/main" id="{83E60809-4A93-4213-87BB-92E2BDAD852E}"/>
              </a:ext>
            </a:extLst>
          </p:cNvPr>
          <p:cNvSpPr/>
          <p:nvPr/>
        </p:nvSpPr>
        <p:spPr>
          <a:xfrm>
            <a:off x="2339752" y="908720"/>
            <a:ext cx="5112568" cy="659540"/>
          </a:xfrm>
          <a:prstGeom prst="rect">
            <a:avLst/>
          </a:prstGeom>
        </p:spPr>
        <p:txBody>
          <a:bodyPr wrap="square">
            <a:spAutoFit/>
          </a:bodyPr>
          <a:lstStyle/>
          <a:p>
            <a:pPr algn="ctr">
              <a:lnSpc>
                <a:spcPct val="150000"/>
              </a:lnSpc>
            </a:pPr>
            <a:r>
              <a:rPr lang="en-US" altLang="zh-TW" sz="2800" u="sng" dirty="0">
                <a:solidFill>
                  <a:srgbClr val="003300"/>
                </a:solidFill>
                <a:latin typeface="微軟正黑體" panose="020B0604030504040204" pitchFamily="34" charset="-120"/>
                <a:ea typeface="微軟正黑體" panose="020B0604030504040204" pitchFamily="34" charset="-120"/>
              </a:rPr>
              <a:t>4.</a:t>
            </a:r>
            <a:r>
              <a:rPr lang="zh-TW" altLang="en-US" sz="2800" u="sng" dirty="0">
                <a:solidFill>
                  <a:srgbClr val="003300"/>
                </a:solidFill>
                <a:latin typeface="微軟正黑體" panose="020B0604030504040204" pitchFamily="34" charset="-120"/>
                <a:ea typeface="微軟正黑體" panose="020B0604030504040204" pitchFamily="34" charset="-120"/>
              </a:rPr>
              <a:t>出境就學</a:t>
            </a:r>
            <a:r>
              <a:rPr lang="en-US" altLang="zh-TW" sz="2800" u="sng" dirty="0">
                <a:solidFill>
                  <a:srgbClr val="003300"/>
                </a:solidFill>
                <a:latin typeface="微軟正黑體" panose="020B0604030504040204" pitchFamily="34" charset="-120"/>
                <a:ea typeface="微軟正黑體" panose="020B0604030504040204" pitchFamily="34" charset="-120"/>
              </a:rPr>
              <a:t>(</a:t>
            </a:r>
            <a:r>
              <a:rPr lang="zh-TW" altLang="en-US" sz="2800" u="sng" dirty="0">
                <a:solidFill>
                  <a:srgbClr val="003300"/>
                </a:solidFill>
                <a:latin typeface="微軟正黑體" panose="020B0604030504040204" pitchFamily="34" charset="-120"/>
                <a:ea typeface="微軟正黑體" panose="020B0604030504040204" pitchFamily="34" charset="-120"/>
              </a:rPr>
              <a:t>大陸地區</a:t>
            </a:r>
            <a:r>
              <a:rPr lang="en-US" altLang="zh-TW" sz="2800" u="sng" dirty="0">
                <a:solidFill>
                  <a:srgbClr val="003300"/>
                </a:solidFill>
                <a:latin typeface="微軟正黑體" panose="020B0604030504040204" pitchFamily="34" charset="-120"/>
                <a:ea typeface="微軟正黑體" panose="020B0604030504040204" pitchFamily="34" charset="-120"/>
              </a:rPr>
              <a:t>)</a:t>
            </a:r>
            <a:endParaRPr lang="zh-TW" altLang="en-US" sz="2400" u="sng" dirty="0">
              <a:solidFill>
                <a:srgbClr val="003300"/>
              </a:solidFill>
              <a:latin typeface="微軟正黑體" panose="020B0604030504040204" pitchFamily="34" charset="-120"/>
              <a:ea typeface="微軟正黑體" panose="020B0604030504040204" pitchFamily="34" charset="-120"/>
            </a:endParaRPr>
          </a:p>
        </p:txBody>
      </p:sp>
      <p:graphicFrame>
        <p:nvGraphicFramePr>
          <p:cNvPr id="4" name="表格 3">
            <a:extLst>
              <a:ext uri="{FF2B5EF4-FFF2-40B4-BE49-F238E27FC236}">
                <a16:creationId xmlns:a16="http://schemas.microsoft.com/office/drawing/2014/main" id="{596AE90C-65F2-4DEF-833B-F332D4883858}"/>
              </a:ext>
            </a:extLst>
          </p:cNvPr>
          <p:cNvGraphicFramePr>
            <a:graphicFrameLocks noGrp="1"/>
          </p:cNvGraphicFramePr>
          <p:nvPr>
            <p:extLst/>
          </p:nvPr>
        </p:nvGraphicFramePr>
        <p:xfrm>
          <a:off x="251520" y="1530941"/>
          <a:ext cx="8640960" cy="5007565"/>
        </p:xfrm>
        <a:graphic>
          <a:graphicData uri="http://schemas.openxmlformats.org/drawingml/2006/table">
            <a:tbl>
              <a:tblPr firstRow="1" firstCol="1" bandRow="1">
                <a:tableStyleId>{5C22544A-7EE6-4342-B048-85BDC9FD1C3A}</a:tableStyleId>
              </a:tblPr>
              <a:tblGrid>
                <a:gridCol w="733808">
                  <a:extLst>
                    <a:ext uri="{9D8B030D-6E8A-4147-A177-3AD203B41FA5}">
                      <a16:colId xmlns:a16="http://schemas.microsoft.com/office/drawing/2014/main" val="2881451190"/>
                    </a:ext>
                  </a:extLst>
                </a:gridCol>
                <a:gridCol w="7907152">
                  <a:extLst>
                    <a:ext uri="{9D8B030D-6E8A-4147-A177-3AD203B41FA5}">
                      <a16:colId xmlns:a16="http://schemas.microsoft.com/office/drawing/2014/main" val="3977846699"/>
                    </a:ext>
                  </a:extLst>
                </a:gridCol>
              </a:tblGrid>
              <a:tr h="989883">
                <a:tc>
                  <a:txBody>
                    <a:bodyPr/>
                    <a:lstStyle/>
                    <a:p>
                      <a:pPr>
                        <a:spcAft>
                          <a:spcPts val="0"/>
                        </a:spcAft>
                      </a:pPr>
                      <a:r>
                        <a:rPr lang="zh-TW" sz="1800" kern="100">
                          <a:effectLst/>
                          <a:latin typeface="+mj-ea"/>
                          <a:ea typeface="+mj-ea"/>
                        </a:rPr>
                        <a:t>資格</a:t>
                      </a:r>
                      <a:endParaRPr lang="zh-TW" sz="1800" kern="100">
                        <a:effectLst/>
                        <a:latin typeface="+mj-ea"/>
                        <a:ea typeface="+mj-ea"/>
                        <a:cs typeface="Times New Roman" panose="02020603050405020304" pitchFamily="18" charset="0"/>
                      </a:endParaRPr>
                    </a:p>
                  </a:txBody>
                  <a:tcPr marL="68580" marR="68580" marT="0" marB="0"/>
                </a:tc>
                <a:tc>
                  <a:txBody>
                    <a:bodyPr/>
                    <a:lstStyle/>
                    <a:p>
                      <a:pPr marL="342900" lvl="0" indent="-342900">
                        <a:lnSpc>
                          <a:spcPts val="2600"/>
                        </a:lnSpc>
                        <a:spcAft>
                          <a:spcPts val="0"/>
                        </a:spcAft>
                        <a:buFont typeface="+mj-lt"/>
                        <a:buAutoNum type="arabicPeriod"/>
                        <a:tabLst>
                          <a:tab pos="457200" algn="l"/>
                        </a:tabLst>
                      </a:pPr>
                      <a:r>
                        <a:rPr kumimoji="0" lang="zh-TW" altLang="zh-TW" sz="1600" b="1" kern="1200" dirty="0">
                          <a:solidFill>
                            <a:schemeClr val="tx1"/>
                          </a:solidFill>
                          <a:effectLst/>
                          <a:latin typeface="+mj-ea"/>
                          <a:ea typeface="+mj-ea"/>
                          <a:cs typeface="+mn-cs"/>
                        </a:rPr>
                        <a:t>役齡前或</a:t>
                      </a:r>
                      <a:r>
                        <a:rPr kumimoji="0" lang="en-US" altLang="zh-TW" sz="1600" b="1" i="0" kern="1200" dirty="0">
                          <a:solidFill>
                            <a:schemeClr val="tx1"/>
                          </a:solidFill>
                          <a:effectLst/>
                          <a:latin typeface="+mj-ea"/>
                          <a:ea typeface="+mj-ea"/>
                          <a:cs typeface="+mn-cs"/>
                        </a:rPr>
                        <a:t>19</a:t>
                      </a:r>
                      <a:r>
                        <a:rPr kumimoji="0" lang="zh-TW" altLang="en-US" sz="1600" b="1" i="0" kern="1200" dirty="0">
                          <a:solidFill>
                            <a:schemeClr val="tx1"/>
                          </a:solidFill>
                          <a:effectLst/>
                          <a:latin typeface="+mj-ea"/>
                          <a:ea typeface="+mj-ea"/>
                          <a:cs typeface="+mn-cs"/>
                        </a:rPr>
                        <a:t>歲之年以後役男申請出境至大陸就學者</a:t>
                      </a:r>
                      <a:endParaRPr lang="en-US" altLang="zh-TW" sz="1600" b="1" kern="0" dirty="0">
                        <a:solidFill>
                          <a:schemeClr val="tx1"/>
                        </a:solidFill>
                        <a:effectLst/>
                        <a:latin typeface="+mj-ea"/>
                        <a:ea typeface="+mj-ea"/>
                      </a:endParaRPr>
                    </a:p>
                    <a:p>
                      <a:pPr marL="342900" lvl="0" indent="-342900">
                        <a:lnSpc>
                          <a:spcPts val="2600"/>
                        </a:lnSpc>
                        <a:spcAft>
                          <a:spcPts val="0"/>
                        </a:spcAft>
                        <a:buFont typeface="+mj-lt"/>
                        <a:buAutoNum type="arabicPeriod"/>
                        <a:tabLst>
                          <a:tab pos="457200" algn="l"/>
                        </a:tabLst>
                      </a:pPr>
                      <a:r>
                        <a:rPr lang="zh-TW" sz="1600" kern="0" dirty="0">
                          <a:solidFill>
                            <a:schemeClr val="tx1"/>
                          </a:solidFill>
                          <a:effectLst/>
                          <a:latin typeface="+mj-ea"/>
                          <a:ea typeface="+mj-ea"/>
                        </a:rPr>
                        <a:t>就學最高年齡：大學</a:t>
                      </a:r>
                      <a:r>
                        <a:rPr lang="en-US" sz="1600" kern="0" dirty="0">
                          <a:solidFill>
                            <a:schemeClr val="tx1"/>
                          </a:solidFill>
                          <a:effectLst/>
                          <a:latin typeface="+mj-ea"/>
                          <a:ea typeface="+mj-ea"/>
                        </a:rPr>
                        <a:t>24</a:t>
                      </a:r>
                      <a:r>
                        <a:rPr lang="zh-TW" sz="1600" kern="0" dirty="0">
                          <a:solidFill>
                            <a:schemeClr val="tx1"/>
                          </a:solidFill>
                          <a:effectLst/>
                          <a:latin typeface="+mj-ea"/>
                          <a:ea typeface="+mj-ea"/>
                        </a:rPr>
                        <a:t>歲、碩士</a:t>
                      </a:r>
                      <a:r>
                        <a:rPr lang="en-US" sz="1600" kern="0" dirty="0">
                          <a:solidFill>
                            <a:schemeClr val="tx1"/>
                          </a:solidFill>
                          <a:effectLst/>
                          <a:latin typeface="+mj-ea"/>
                          <a:ea typeface="+mj-ea"/>
                        </a:rPr>
                        <a:t>27</a:t>
                      </a:r>
                      <a:r>
                        <a:rPr lang="zh-TW" sz="1600" kern="0" dirty="0">
                          <a:solidFill>
                            <a:schemeClr val="tx1"/>
                          </a:solidFill>
                          <a:effectLst/>
                          <a:latin typeface="+mj-ea"/>
                          <a:ea typeface="+mj-ea"/>
                        </a:rPr>
                        <a:t>歲、博士</a:t>
                      </a:r>
                      <a:r>
                        <a:rPr lang="en-US" sz="1600" kern="0" dirty="0">
                          <a:solidFill>
                            <a:schemeClr val="tx1"/>
                          </a:solidFill>
                          <a:effectLst/>
                          <a:latin typeface="+mj-ea"/>
                          <a:ea typeface="+mj-ea"/>
                        </a:rPr>
                        <a:t>30</a:t>
                      </a:r>
                      <a:r>
                        <a:rPr lang="zh-TW" sz="1600" kern="0" dirty="0">
                          <a:solidFill>
                            <a:schemeClr val="tx1"/>
                          </a:solidFill>
                          <a:effectLst/>
                          <a:latin typeface="+mj-ea"/>
                          <a:ea typeface="+mj-ea"/>
                        </a:rPr>
                        <a:t>歲，於就讀期間返國，得檢具相關在學資料申請再出境繼續完成學業，且在國內停留期間，每次不得逾</a:t>
                      </a:r>
                      <a:r>
                        <a:rPr lang="en-US" sz="1600" kern="0" dirty="0">
                          <a:solidFill>
                            <a:schemeClr val="tx1"/>
                          </a:solidFill>
                          <a:effectLst/>
                          <a:latin typeface="+mj-ea"/>
                          <a:ea typeface="+mj-ea"/>
                        </a:rPr>
                        <a:t>3</a:t>
                      </a:r>
                      <a:r>
                        <a:rPr lang="zh-TW" sz="1600" kern="0" dirty="0">
                          <a:solidFill>
                            <a:schemeClr val="tx1"/>
                          </a:solidFill>
                          <a:effectLst/>
                          <a:latin typeface="+mj-ea"/>
                          <a:ea typeface="+mj-ea"/>
                        </a:rPr>
                        <a:t>個月。</a:t>
                      </a:r>
                      <a:endParaRPr lang="zh-TW" sz="1600" kern="100" dirty="0">
                        <a:solidFill>
                          <a:schemeClr val="tx1"/>
                        </a:solidFill>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096795122"/>
                  </a:ext>
                </a:extLst>
              </a:tr>
              <a:tr h="3252899">
                <a:tc>
                  <a:txBody>
                    <a:bodyPr/>
                    <a:lstStyle/>
                    <a:p>
                      <a:pPr>
                        <a:spcAft>
                          <a:spcPts val="0"/>
                        </a:spcAft>
                      </a:pPr>
                      <a:r>
                        <a:rPr lang="zh-TW" altLang="en-US" sz="1800" kern="100" dirty="0">
                          <a:effectLst/>
                          <a:latin typeface="+mj-ea"/>
                          <a:ea typeface="+mj-ea"/>
                        </a:rPr>
                        <a:t>申請資料</a:t>
                      </a:r>
                      <a:endParaRPr lang="zh-TW" sz="1800" kern="100" dirty="0">
                        <a:effectLst/>
                        <a:latin typeface="+mj-ea"/>
                        <a:ea typeface="+mj-ea"/>
                        <a:cs typeface="Times New Roman" panose="02020603050405020304" pitchFamily="18" charset="0"/>
                      </a:endParaRPr>
                    </a:p>
                  </a:txBody>
                  <a:tcPr marL="68580" marR="68580" marT="0" marB="0"/>
                </a:tc>
                <a:tc>
                  <a:txBody>
                    <a:bodyPr/>
                    <a:lstStyle/>
                    <a:p>
                      <a:pPr marL="342900" indent="-342900">
                        <a:lnSpc>
                          <a:spcPts val="2600"/>
                        </a:lnSpc>
                        <a:buFont typeface="+mj-lt"/>
                        <a:buAutoNum type="arabicPeriod"/>
                      </a:pPr>
                      <a:r>
                        <a:rPr kumimoji="0" lang="zh-TW" altLang="en-US" sz="1600" b="0" i="0" kern="1200" dirty="0">
                          <a:solidFill>
                            <a:schemeClr val="dk1"/>
                          </a:solidFill>
                          <a:effectLst/>
                          <a:latin typeface="+mj-ea"/>
                          <a:ea typeface="+mj-ea"/>
                          <a:cs typeface="+mn-cs"/>
                        </a:rPr>
                        <a:t>役男首次申請赴大陸地區就學：持中華民國</a:t>
                      </a:r>
                      <a:r>
                        <a:rPr kumimoji="0" lang="zh-TW" altLang="en-US" sz="1600" b="0" i="0" kern="1200" dirty="0">
                          <a:solidFill>
                            <a:srgbClr val="0033CC"/>
                          </a:solidFill>
                          <a:effectLst/>
                          <a:latin typeface="+mj-ea"/>
                          <a:ea typeface="+mj-ea"/>
                          <a:cs typeface="+mn-cs"/>
                        </a:rPr>
                        <a:t>教育部所採認之大陸地區大學校院及科系</a:t>
                      </a:r>
                      <a:r>
                        <a:rPr kumimoji="0" lang="zh-TW" altLang="en-US" sz="1600" b="0" i="0" kern="1200" dirty="0">
                          <a:solidFill>
                            <a:schemeClr val="dk1"/>
                          </a:solidFill>
                          <a:effectLst/>
                          <a:latin typeface="+mj-ea"/>
                          <a:ea typeface="+mj-ea"/>
                          <a:cs typeface="+mn-cs"/>
                        </a:rPr>
                        <a:t>入學許可（須註明學校開學日期，於開學前</a:t>
                      </a:r>
                      <a:r>
                        <a:rPr kumimoji="0" lang="en-US" altLang="zh-TW" sz="1600" b="0" i="0" kern="1200" dirty="0">
                          <a:solidFill>
                            <a:schemeClr val="dk1"/>
                          </a:solidFill>
                          <a:effectLst/>
                          <a:latin typeface="+mj-ea"/>
                          <a:ea typeface="+mj-ea"/>
                          <a:cs typeface="+mn-cs"/>
                        </a:rPr>
                        <a:t>3</a:t>
                      </a:r>
                      <a:r>
                        <a:rPr kumimoji="0" lang="zh-TW" altLang="en-US" sz="1600" b="0" i="0" kern="1200" dirty="0">
                          <a:solidFill>
                            <a:schemeClr val="dk1"/>
                          </a:solidFill>
                          <a:effectLst/>
                          <a:latin typeface="+mj-ea"/>
                          <a:ea typeface="+mj-ea"/>
                          <a:cs typeface="+mn-cs"/>
                        </a:rPr>
                        <a:t>個月內申請）</a:t>
                      </a:r>
                    </a:p>
                    <a:p>
                      <a:pPr marL="342900" indent="-342900">
                        <a:lnSpc>
                          <a:spcPts val="2600"/>
                        </a:lnSpc>
                        <a:buFont typeface="+mj-lt"/>
                        <a:buAutoNum type="arabicPeriod"/>
                      </a:pPr>
                      <a:r>
                        <a:rPr kumimoji="0" lang="zh-TW" altLang="en-US" sz="1600" b="0" i="0" kern="1200" dirty="0">
                          <a:solidFill>
                            <a:schemeClr val="dk1"/>
                          </a:solidFill>
                          <a:effectLst/>
                          <a:latin typeface="+mj-ea"/>
                          <a:ea typeface="+mj-ea"/>
                          <a:cs typeface="+mn-cs"/>
                        </a:rPr>
                        <a:t>役齡前或</a:t>
                      </a:r>
                      <a:r>
                        <a:rPr kumimoji="0" lang="en-US" altLang="zh-TW" sz="1600" b="0" i="0" kern="1200" dirty="0">
                          <a:solidFill>
                            <a:schemeClr val="dk1"/>
                          </a:solidFill>
                          <a:effectLst/>
                          <a:latin typeface="+mj-ea"/>
                          <a:ea typeface="+mj-ea"/>
                          <a:cs typeface="+mn-cs"/>
                        </a:rPr>
                        <a:t>19</a:t>
                      </a:r>
                      <a:r>
                        <a:rPr kumimoji="0" lang="zh-TW" altLang="en-US" sz="1600" b="0" i="0" kern="1200" dirty="0">
                          <a:solidFill>
                            <a:schemeClr val="dk1"/>
                          </a:solidFill>
                          <a:effectLst/>
                          <a:latin typeface="+mj-ea"/>
                          <a:ea typeface="+mj-ea"/>
                          <a:cs typeface="+mn-cs"/>
                        </a:rPr>
                        <a:t>歲之年</a:t>
                      </a:r>
                      <a:r>
                        <a:rPr kumimoji="0" lang="en-US" altLang="zh-TW" sz="1600" b="0" i="0" kern="1200" dirty="0">
                          <a:solidFill>
                            <a:schemeClr val="dk1"/>
                          </a:solidFill>
                          <a:effectLst/>
                          <a:latin typeface="+mj-ea"/>
                          <a:ea typeface="+mj-ea"/>
                          <a:cs typeface="+mn-cs"/>
                        </a:rPr>
                        <a:t>1</a:t>
                      </a:r>
                      <a:r>
                        <a:rPr kumimoji="0" lang="zh-TW" altLang="en-US" sz="1600" b="0" i="0" kern="1200" dirty="0">
                          <a:solidFill>
                            <a:schemeClr val="dk1"/>
                          </a:solidFill>
                          <a:effectLst/>
                          <a:latin typeface="+mj-ea"/>
                          <a:ea typeface="+mj-ea"/>
                          <a:cs typeface="+mn-cs"/>
                        </a:rPr>
                        <a:t>月</a:t>
                      </a:r>
                      <a:r>
                        <a:rPr kumimoji="0" lang="en-US" altLang="zh-TW" sz="1600" b="0" i="0" kern="1200" dirty="0">
                          <a:solidFill>
                            <a:schemeClr val="dk1"/>
                          </a:solidFill>
                          <a:effectLst/>
                          <a:latin typeface="+mj-ea"/>
                          <a:ea typeface="+mj-ea"/>
                          <a:cs typeface="+mn-cs"/>
                        </a:rPr>
                        <a:t>1</a:t>
                      </a:r>
                      <a:r>
                        <a:rPr kumimoji="0" lang="zh-TW" altLang="en-US" sz="1600" b="0" i="0" kern="1200" dirty="0">
                          <a:solidFill>
                            <a:schemeClr val="dk1"/>
                          </a:solidFill>
                          <a:effectLst/>
                          <a:latin typeface="+mj-ea"/>
                          <a:ea typeface="+mj-ea"/>
                          <a:cs typeface="+mn-cs"/>
                        </a:rPr>
                        <a:t>日以後出境就學，且於</a:t>
                      </a:r>
                      <a:r>
                        <a:rPr kumimoji="0" lang="en-US" altLang="zh-TW" sz="1600" b="0" i="0" kern="1200" dirty="0">
                          <a:solidFill>
                            <a:schemeClr val="dk1"/>
                          </a:solidFill>
                          <a:effectLst/>
                          <a:latin typeface="+mj-ea"/>
                          <a:ea typeface="+mj-ea"/>
                          <a:cs typeface="+mn-cs"/>
                        </a:rPr>
                        <a:t>99</a:t>
                      </a:r>
                      <a:r>
                        <a:rPr kumimoji="0" lang="zh-TW" altLang="en-US" sz="1600" b="0" i="0" kern="1200" dirty="0">
                          <a:solidFill>
                            <a:schemeClr val="dk1"/>
                          </a:solidFill>
                          <a:effectLst/>
                          <a:latin typeface="+mj-ea"/>
                          <a:ea typeface="+mj-ea"/>
                          <a:cs typeface="+mn-cs"/>
                        </a:rPr>
                        <a:t>年</a:t>
                      </a:r>
                      <a:r>
                        <a:rPr kumimoji="0" lang="en-US" altLang="zh-TW" sz="1600" b="0" i="0" kern="1200" dirty="0">
                          <a:solidFill>
                            <a:schemeClr val="dk1"/>
                          </a:solidFill>
                          <a:effectLst/>
                          <a:latin typeface="+mj-ea"/>
                          <a:ea typeface="+mj-ea"/>
                          <a:cs typeface="+mn-cs"/>
                        </a:rPr>
                        <a:t>9</a:t>
                      </a:r>
                      <a:r>
                        <a:rPr kumimoji="0" lang="zh-TW" altLang="en-US" sz="1600" b="0" i="0" kern="1200" dirty="0">
                          <a:solidFill>
                            <a:schemeClr val="dk1"/>
                          </a:solidFill>
                          <a:effectLst/>
                          <a:latin typeface="+mj-ea"/>
                          <a:ea typeface="+mj-ea"/>
                          <a:cs typeface="+mn-cs"/>
                        </a:rPr>
                        <a:t>月</a:t>
                      </a:r>
                      <a:r>
                        <a:rPr kumimoji="0" lang="en-US" altLang="zh-TW" sz="1600" b="0" i="0" kern="1200" dirty="0">
                          <a:solidFill>
                            <a:schemeClr val="dk1"/>
                          </a:solidFill>
                          <a:effectLst/>
                          <a:latin typeface="+mj-ea"/>
                          <a:ea typeface="+mj-ea"/>
                          <a:cs typeface="+mn-cs"/>
                        </a:rPr>
                        <a:t>3</a:t>
                      </a:r>
                      <a:r>
                        <a:rPr kumimoji="0" lang="zh-TW" altLang="en-US" sz="1600" b="0" i="0" kern="1200" dirty="0">
                          <a:solidFill>
                            <a:schemeClr val="dk1"/>
                          </a:solidFill>
                          <a:effectLst/>
                          <a:latin typeface="+mj-ea"/>
                          <a:ea typeface="+mj-ea"/>
                          <a:cs typeface="+mn-cs"/>
                        </a:rPr>
                        <a:t>日後入學就讀教育部所採認之大陸地區大學校院及科系者，得檢附入境之日起算前</a:t>
                      </a:r>
                      <a:r>
                        <a:rPr kumimoji="0" lang="en-US" altLang="zh-TW" sz="1600" b="0" i="0" kern="1200" dirty="0">
                          <a:solidFill>
                            <a:schemeClr val="dk1"/>
                          </a:solidFill>
                          <a:effectLst/>
                          <a:latin typeface="+mj-ea"/>
                          <a:ea typeface="+mj-ea"/>
                          <a:cs typeface="+mn-cs"/>
                        </a:rPr>
                        <a:t>3</a:t>
                      </a:r>
                      <a:r>
                        <a:rPr kumimoji="0" lang="zh-TW" altLang="en-US" sz="1600" b="0" i="0" kern="1200" dirty="0">
                          <a:solidFill>
                            <a:schemeClr val="dk1"/>
                          </a:solidFill>
                          <a:effectLst/>
                          <a:latin typeface="+mj-ea"/>
                          <a:ea typeface="+mj-ea"/>
                          <a:cs typeface="+mn-cs"/>
                        </a:rPr>
                        <a:t>個月內</a:t>
                      </a:r>
                      <a:r>
                        <a:rPr kumimoji="0" lang="zh-TW" altLang="en-US" sz="1600" b="1" i="0" kern="1200" dirty="0">
                          <a:solidFill>
                            <a:schemeClr val="dk1"/>
                          </a:solidFill>
                          <a:effectLst/>
                          <a:latin typeface="+mj-ea"/>
                          <a:ea typeface="+mj-ea"/>
                          <a:cs typeface="+mn-cs"/>
                        </a:rPr>
                        <a:t>經海基會驗證、大陸公證處公證</a:t>
                      </a:r>
                      <a:r>
                        <a:rPr kumimoji="0" lang="zh-TW" altLang="en-US" sz="1600" b="0" i="0" kern="1200" dirty="0">
                          <a:solidFill>
                            <a:schemeClr val="dk1"/>
                          </a:solidFill>
                          <a:effectLst/>
                          <a:latin typeface="+mj-ea"/>
                          <a:ea typeface="+mj-ea"/>
                          <a:cs typeface="+mn-cs"/>
                        </a:rPr>
                        <a:t>之學士、碩士或博士學位之在學證明（內容需載明：主修科系）</a:t>
                      </a:r>
                      <a:endParaRPr kumimoji="0" lang="en-US" altLang="zh-TW" sz="1600" b="0" i="0" kern="1200" dirty="0">
                        <a:solidFill>
                          <a:schemeClr val="dk1"/>
                        </a:solidFill>
                        <a:effectLst/>
                        <a:latin typeface="+mj-ea"/>
                        <a:ea typeface="+mj-ea"/>
                        <a:cs typeface="+mn-cs"/>
                      </a:endParaRPr>
                    </a:p>
                    <a:p>
                      <a:pPr marL="342900" indent="-342900">
                        <a:lnSpc>
                          <a:spcPts val="2600"/>
                        </a:lnSpc>
                        <a:buFont typeface="+mj-lt"/>
                        <a:buAutoNum type="arabicPeriod"/>
                      </a:pPr>
                      <a:r>
                        <a:rPr kumimoji="0" lang="zh-TW" altLang="en-US" sz="1600" b="0" i="0" kern="1200" dirty="0">
                          <a:solidFill>
                            <a:schemeClr val="dk1"/>
                          </a:solidFill>
                          <a:effectLst/>
                          <a:latin typeface="+mj-ea"/>
                          <a:ea typeface="+mj-ea"/>
                          <a:cs typeface="+mn-cs"/>
                        </a:rPr>
                        <a:t>就讀非我國教育部採認之大學校院及科系者，應提供以下證明文件：</a:t>
                      </a:r>
                      <a:endParaRPr kumimoji="0" lang="en-US" altLang="zh-TW" sz="1600" b="0" i="0" kern="1200" dirty="0">
                        <a:solidFill>
                          <a:schemeClr val="dk1"/>
                        </a:solidFill>
                        <a:effectLst/>
                        <a:latin typeface="+mj-ea"/>
                        <a:ea typeface="+mj-ea"/>
                        <a:cs typeface="+mn-cs"/>
                      </a:endParaRPr>
                    </a:p>
                    <a:p>
                      <a:pPr marL="800100" lvl="1" indent="-342900">
                        <a:lnSpc>
                          <a:spcPts val="2600"/>
                        </a:lnSpc>
                        <a:buFont typeface="+mj-lt"/>
                        <a:buAutoNum type="arabicParenR"/>
                      </a:pPr>
                      <a:r>
                        <a:rPr kumimoji="0" lang="zh-TW" altLang="en-US" sz="1600" b="0" i="0" kern="1200" dirty="0">
                          <a:solidFill>
                            <a:schemeClr val="dk1"/>
                          </a:solidFill>
                          <a:effectLst/>
                          <a:latin typeface="+mj-ea"/>
                          <a:ea typeface="+mj-ea"/>
                          <a:cs typeface="+mn-cs"/>
                        </a:rPr>
                        <a:t>臺商經政府核准赴大陸地區投資證明（經濟部投審會核准函影本）。</a:t>
                      </a:r>
                      <a:endParaRPr kumimoji="0" lang="en-US" altLang="zh-TW" sz="1600" b="0" i="0" kern="1200" dirty="0">
                        <a:solidFill>
                          <a:schemeClr val="dk1"/>
                        </a:solidFill>
                        <a:effectLst/>
                        <a:latin typeface="+mj-ea"/>
                        <a:ea typeface="+mj-ea"/>
                        <a:cs typeface="+mn-cs"/>
                      </a:endParaRPr>
                    </a:p>
                    <a:p>
                      <a:pPr marL="800100" lvl="1" indent="-342900">
                        <a:lnSpc>
                          <a:spcPts val="2600"/>
                        </a:lnSpc>
                        <a:buFont typeface="+mj-lt"/>
                        <a:buAutoNum type="arabicParenR"/>
                      </a:pPr>
                      <a:r>
                        <a:rPr kumimoji="0" lang="zh-TW" altLang="en-US" sz="1600" b="0" i="0" kern="1200" dirty="0">
                          <a:solidFill>
                            <a:schemeClr val="dk1"/>
                          </a:solidFill>
                          <a:effectLst/>
                          <a:latin typeface="+mj-ea"/>
                          <a:ea typeface="+mj-ea"/>
                          <a:cs typeface="+mn-cs"/>
                        </a:rPr>
                        <a:t>父或母在大陸地區任職證明（大陸臺商公司證明）。</a:t>
                      </a:r>
                      <a:endParaRPr kumimoji="0" lang="en-US" altLang="zh-TW" sz="1600" b="0" i="0" kern="1200" dirty="0">
                        <a:solidFill>
                          <a:schemeClr val="dk1"/>
                        </a:solidFill>
                        <a:effectLst/>
                        <a:latin typeface="+mj-ea"/>
                        <a:ea typeface="+mj-ea"/>
                        <a:cs typeface="+mn-cs"/>
                      </a:endParaRPr>
                    </a:p>
                    <a:p>
                      <a:pPr marL="800100" lvl="1" indent="-342900">
                        <a:lnSpc>
                          <a:spcPts val="2600"/>
                        </a:lnSpc>
                        <a:buFont typeface="+mj-lt"/>
                        <a:buAutoNum type="arabicParenR"/>
                      </a:pPr>
                      <a:r>
                        <a:rPr kumimoji="0" lang="zh-TW" altLang="en-US" sz="1600" b="0" i="0" kern="1200" dirty="0">
                          <a:solidFill>
                            <a:schemeClr val="dk1"/>
                          </a:solidFill>
                          <a:effectLst/>
                          <a:latin typeface="+mj-ea"/>
                          <a:ea typeface="+mj-ea"/>
                          <a:cs typeface="+mn-cs"/>
                        </a:rPr>
                        <a:t>就讀當地教育主管機關立案之正式學歷學校，修習學士、碩士或博士學位之在學證明。</a:t>
                      </a:r>
                      <a:r>
                        <a:rPr kumimoji="0" lang="en-US" altLang="zh-TW" sz="1600" b="0" i="0" kern="1200" dirty="0">
                          <a:solidFill>
                            <a:schemeClr val="dk1"/>
                          </a:solidFill>
                          <a:effectLst/>
                          <a:latin typeface="+mj-ea"/>
                          <a:ea typeface="+mj-ea"/>
                          <a:cs typeface="+mn-cs"/>
                        </a:rPr>
                        <a:t>【</a:t>
                      </a:r>
                      <a:r>
                        <a:rPr kumimoji="0" lang="zh-TW" altLang="en-US" sz="1600" b="0" i="0" kern="1200" dirty="0">
                          <a:solidFill>
                            <a:schemeClr val="dk1"/>
                          </a:solidFill>
                          <a:effectLst/>
                          <a:latin typeface="+mj-ea"/>
                          <a:ea typeface="+mj-ea"/>
                          <a:cs typeface="+mn-cs"/>
                        </a:rPr>
                        <a:t>無科系限制</a:t>
                      </a:r>
                      <a:r>
                        <a:rPr kumimoji="0" lang="en-US" altLang="zh-TW" sz="1600" b="0" i="0" kern="1200" dirty="0">
                          <a:solidFill>
                            <a:schemeClr val="dk1"/>
                          </a:solidFill>
                          <a:effectLst/>
                          <a:latin typeface="+mj-ea"/>
                          <a:ea typeface="+mj-ea"/>
                          <a:cs typeface="+mn-cs"/>
                        </a:rPr>
                        <a:t>】</a:t>
                      </a:r>
                      <a:endParaRPr lang="zh-TW" sz="16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383353695"/>
                  </a:ext>
                </a:extLst>
              </a:tr>
              <a:tr h="751623">
                <a:tc>
                  <a:txBody>
                    <a:bodyPr/>
                    <a:lstStyle/>
                    <a:p>
                      <a:pPr>
                        <a:spcAft>
                          <a:spcPts val="0"/>
                        </a:spcAft>
                      </a:pPr>
                      <a:r>
                        <a:rPr lang="zh-TW" sz="1800" kern="100" dirty="0">
                          <a:effectLst/>
                          <a:latin typeface="+mj-ea"/>
                          <a:ea typeface="+mj-ea"/>
                        </a:rPr>
                        <a:t>申請方式</a:t>
                      </a:r>
                      <a:endParaRPr lang="zh-TW" sz="1800" kern="100" dirty="0">
                        <a:effectLst/>
                        <a:latin typeface="+mj-ea"/>
                        <a:ea typeface="+mj-ea"/>
                        <a:cs typeface="Times New Roman" panose="02020603050405020304" pitchFamily="18" charset="0"/>
                      </a:endParaRPr>
                    </a:p>
                  </a:txBody>
                  <a:tcPr marL="68580" marR="68580" marT="0" marB="0"/>
                </a:tc>
                <a:tc>
                  <a:txBody>
                    <a:bodyPr/>
                    <a:lstStyle/>
                    <a:p>
                      <a:pPr>
                        <a:lnSpc>
                          <a:spcPts val="2600"/>
                        </a:lnSpc>
                        <a:spcAft>
                          <a:spcPts val="0"/>
                        </a:spcAft>
                      </a:pPr>
                      <a:r>
                        <a:rPr lang="zh-TW" sz="1600" kern="100" dirty="0">
                          <a:effectLst/>
                          <a:latin typeface="+mj-ea"/>
                          <a:ea typeface="+mj-ea"/>
                        </a:rPr>
                        <a:t>役男檢附相關證明文件，於國內停留期間向</a:t>
                      </a:r>
                      <a:r>
                        <a:rPr lang="zh-TW" altLang="en-US" sz="1600" kern="100" dirty="0">
                          <a:effectLst/>
                          <a:latin typeface="+mj-ea"/>
                          <a:ea typeface="+mj-ea"/>
                        </a:rPr>
                        <a:t>內政部</a:t>
                      </a:r>
                      <a:r>
                        <a:rPr lang="zh-TW" sz="1600" kern="100" dirty="0">
                          <a:effectLst/>
                          <a:latin typeface="+mj-ea"/>
                          <a:ea typeface="+mj-ea"/>
                        </a:rPr>
                        <a:t>移民署各縣市服務站申請出境及再出境，符合規定者，由</a:t>
                      </a:r>
                      <a:r>
                        <a:rPr lang="zh-TW" altLang="en-US" sz="1600" kern="100" dirty="0">
                          <a:effectLst/>
                          <a:latin typeface="+mj-ea"/>
                          <a:ea typeface="+mj-ea"/>
                        </a:rPr>
                        <a:t>內政部</a:t>
                      </a:r>
                      <a:r>
                        <a:rPr lang="zh-TW" sz="1600" kern="100" dirty="0">
                          <a:effectLst/>
                          <a:latin typeface="+mj-ea"/>
                          <a:ea typeface="+mj-ea"/>
                        </a:rPr>
                        <a:t>移民署於役男護照正本蓋出境核准章。</a:t>
                      </a:r>
                      <a:endParaRPr lang="zh-TW" sz="16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613239095"/>
                  </a:ext>
                </a:extLst>
              </a:tr>
            </a:tbl>
          </a:graphicData>
        </a:graphic>
      </p:graphicFrame>
      <p:sp>
        <p:nvSpPr>
          <p:cNvPr id="5" name="投影片編號版面配置區 4">
            <a:extLst>
              <a:ext uri="{FF2B5EF4-FFF2-40B4-BE49-F238E27FC236}">
                <a16:creationId xmlns:a16="http://schemas.microsoft.com/office/drawing/2014/main" id="{0D41B281-32B6-4342-A185-22908A26A43A}"/>
              </a:ext>
            </a:extLst>
          </p:cNvPr>
          <p:cNvSpPr>
            <a:spLocks noGrp="1"/>
          </p:cNvSpPr>
          <p:nvPr>
            <p:ph type="sldNum" sz="quarter" idx="12"/>
          </p:nvPr>
        </p:nvSpPr>
        <p:spPr/>
        <p:txBody>
          <a:bodyPr/>
          <a:lstStyle/>
          <a:p>
            <a:pPr>
              <a:defRPr/>
            </a:pPr>
            <a:fld id="{575BFA08-F538-41E3-B048-FB2EFCCC47E9}" type="slidenum">
              <a:rPr lang="en-US" altLang="zh-TW" smtClean="0"/>
              <a:pPr>
                <a:defRPr/>
              </a:pPr>
              <a:t>32</a:t>
            </a:fld>
            <a:endParaRPr lang="en-US" altLang="zh-TW"/>
          </a:p>
        </p:txBody>
      </p:sp>
    </p:spTree>
    <p:extLst>
      <p:ext uri="{BB962C8B-B14F-4D97-AF65-F5344CB8AC3E}">
        <p14:creationId xmlns:p14="http://schemas.microsoft.com/office/powerpoint/2010/main" val="366259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44621302"/>
              </p:ext>
            </p:extLst>
          </p:nvPr>
        </p:nvGraphicFramePr>
        <p:xfrm>
          <a:off x="323528" y="1636044"/>
          <a:ext cx="8369210" cy="5085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字方塊 1"/>
          <p:cNvSpPr txBox="1"/>
          <p:nvPr/>
        </p:nvSpPr>
        <p:spPr>
          <a:xfrm>
            <a:off x="6524653" y="3963315"/>
            <a:ext cx="744606"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核准</a:t>
            </a:r>
          </a:p>
        </p:txBody>
      </p:sp>
      <p:sp>
        <p:nvSpPr>
          <p:cNvPr id="7" name="文字方塊 6"/>
          <p:cNvSpPr txBox="1"/>
          <p:nvPr/>
        </p:nvSpPr>
        <p:spPr>
          <a:xfrm>
            <a:off x="6563698" y="5589240"/>
            <a:ext cx="1968742"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護照核蓋役男出國核准章</a:t>
            </a:r>
          </a:p>
        </p:txBody>
      </p:sp>
      <p:sp>
        <p:nvSpPr>
          <p:cNvPr id="5" name="矩形 4"/>
          <p:cNvSpPr/>
          <p:nvPr/>
        </p:nvSpPr>
        <p:spPr>
          <a:xfrm>
            <a:off x="5696265" y="1124586"/>
            <a:ext cx="2401383"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zh-TW" altLang="en-US" dirty="0">
                <a:latin typeface="標楷體" panose="03000509000000000000" pitchFamily="65" charset="-120"/>
                <a:ea typeface="標楷體" panose="03000509000000000000" pitchFamily="65" charset="-120"/>
              </a:rPr>
              <a:t>就讀學歷及就學最高年齡之限制</a:t>
            </a:r>
          </a:p>
        </p:txBody>
      </p:sp>
      <p:sp>
        <p:nvSpPr>
          <p:cNvPr id="11" name="文字方塊 10"/>
          <p:cNvSpPr txBox="1"/>
          <p:nvPr/>
        </p:nvSpPr>
        <p:spPr>
          <a:xfrm>
            <a:off x="5652120" y="2497785"/>
            <a:ext cx="744606" cy="430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申請</a:t>
            </a:r>
          </a:p>
        </p:txBody>
      </p:sp>
      <p:sp>
        <p:nvSpPr>
          <p:cNvPr id="17" name="矩形 16"/>
          <p:cNvSpPr/>
          <p:nvPr/>
        </p:nvSpPr>
        <p:spPr>
          <a:xfrm>
            <a:off x="3203848" y="1289837"/>
            <a:ext cx="2492417"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zh-TW" altLang="en-US" sz="3200" dirty="0">
                <a:latin typeface="標楷體" panose="03000509000000000000" pitchFamily="65" charset="-120"/>
                <a:ea typeface="標楷體" panose="03000509000000000000" pitchFamily="65" charset="-120"/>
              </a:rPr>
              <a:t>出境就學</a:t>
            </a:r>
          </a:p>
        </p:txBody>
      </p:sp>
      <p:pic>
        <p:nvPicPr>
          <p:cNvPr id="16" name="圖片 2">
            <a:extLst>
              <a:ext uri="{FF2B5EF4-FFF2-40B4-BE49-F238E27FC236}">
                <a16:creationId xmlns:a16="http://schemas.microsoft.com/office/drawing/2014/main" id="{36ADDFD0-BB53-4B06-9D9D-6295367BCD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a16="http://schemas.microsoft.com/office/drawing/2014/main" id="{B20567F8-1F0C-433B-8319-E4FC47CD5B6F}"/>
              </a:ext>
            </a:extLst>
          </p:cNvPr>
          <p:cNvSpPr/>
          <p:nvPr/>
        </p:nvSpPr>
        <p:spPr>
          <a:xfrm>
            <a:off x="1722423" y="248715"/>
            <a:ext cx="7314074"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3" name="投影片編號版面配置區 2">
            <a:extLst>
              <a:ext uri="{FF2B5EF4-FFF2-40B4-BE49-F238E27FC236}">
                <a16:creationId xmlns:a16="http://schemas.microsoft.com/office/drawing/2014/main" id="{91DFFB37-287C-4C9E-9FC7-DE55D0108E72}"/>
              </a:ext>
            </a:extLst>
          </p:cNvPr>
          <p:cNvSpPr>
            <a:spLocks noGrp="1"/>
          </p:cNvSpPr>
          <p:nvPr>
            <p:ph type="sldNum" sz="quarter" idx="12"/>
          </p:nvPr>
        </p:nvSpPr>
        <p:spPr/>
        <p:txBody>
          <a:bodyPr/>
          <a:lstStyle/>
          <a:p>
            <a:pPr>
              <a:defRPr/>
            </a:pPr>
            <a:fld id="{575BFA08-F538-41E3-B048-FB2EFCCC47E9}" type="slidenum">
              <a:rPr lang="en-US" altLang="zh-TW" smtClean="0"/>
              <a:pPr>
                <a:defRPr/>
              </a:pPr>
              <a:t>33</a:t>
            </a:fld>
            <a:endParaRPr lang="en-US" altLang="zh-TW"/>
          </a:p>
        </p:txBody>
      </p:sp>
    </p:spTree>
    <p:extLst>
      <p:ext uri="{BB962C8B-B14F-4D97-AF65-F5344CB8AC3E}">
        <p14:creationId xmlns:p14="http://schemas.microsoft.com/office/powerpoint/2010/main" val="804586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842805589"/>
              </p:ext>
            </p:extLst>
          </p:nvPr>
        </p:nvGraphicFramePr>
        <p:xfrm>
          <a:off x="405119" y="1187532"/>
          <a:ext cx="8287619" cy="5533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字方塊 1"/>
          <p:cNvSpPr txBox="1"/>
          <p:nvPr/>
        </p:nvSpPr>
        <p:spPr>
          <a:xfrm>
            <a:off x="6516216" y="3846782"/>
            <a:ext cx="772633"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核准</a:t>
            </a:r>
          </a:p>
        </p:txBody>
      </p:sp>
      <p:sp>
        <p:nvSpPr>
          <p:cNvPr id="7" name="文字方塊 6"/>
          <p:cNvSpPr txBox="1"/>
          <p:nvPr/>
        </p:nvSpPr>
        <p:spPr>
          <a:xfrm>
            <a:off x="6528742" y="5670468"/>
            <a:ext cx="192380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護照核蓋役男出國核准章</a:t>
            </a:r>
          </a:p>
        </p:txBody>
      </p:sp>
      <p:sp>
        <p:nvSpPr>
          <p:cNvPr id="5" name="矩形 4"/>
          <p:cNvSpPr/>
          <p:nvPr/>
        </p:nvSpPr>
        <p:spPr>
          <a:xfrm>
            <a:off x="5976861" y="1116610"/>
            <a:ext cx="2257367"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zh-TW" altLang="en-US" dirty="0">
                <a:latin typeface="標楷體" panose="03000509000000000000" pitchFamily="65" charset="-120"/>
                <a:ea typeface="標楷體" panose="03000509000000000000" pitchFamily="65" charset="-120"/>
              </a:rPr>
              <a:t>就讀學歷及就學最高年齡之限制</a:t>
            </a:r>
          </a:p>
        </p:txBody>
      </p:sp>
      <p:sp>
        <p:nvSpPr>
          <p:cNvPr id="11" name="文字方塊 10"/>
          <p:cNvSpPr txBox="1"/>
          <p:nvPr/>
        </p:nvSpPr>
        <p:spPr>
          <a:xfrm>
            <a:off x="5684963" y="2188875"/>
            <a:ext cx="802653" cy="430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申請</a:t>
            </a:r>
          </a:p>
        </p:txBody>
      </p:sp>
      <p:sp>
        <p:nvSpPr>
          <p:cNvPr id="10" name="矩形 9"/>
          <p:cNvSpPr/>
          <p:nvPr/>
        </p:nvSpPr>
        <p:spPr bwMode="auto">
          <a:xfrm>
            <a:off x="3178959" y="1329160"/>
            <a:ext cx="2786082" cy="556891"/>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200" dirty="0">
                <a:solidFill>
                  <a:schemeClr val="bg1"/>
                </a:solidFill>
                <a:latin typeface="標楷體" pitchFamily="65" charset="-120"/>
                <a:ea typeface="標楷體" pitchFamily="65" charset="-120"/>
              </a:rPr>
              <a:t>大陸就學役男</a:t>
            </a:r>
          </a:p>
        </p:txBody>
      </p:sp>
      <p:sp>
        <p:nvSpPr>
          <p:cNvPr id="13" name="矩形 12">
            <a:extLst>
              <a:ext uri="{FF2B5EF4-FFF2-40B4-BE49-F238E27FC236}">
                <a16:creationId xmlns:a16="http://schemas.microsoft.com/office/drawing/2014/main" id="{CADD62F6-EDD7-4D8E-B7FB-BEA5AAB3398E}"/>
              </a:ext>
            </a:extLst>
          </p:cNvPr>
          <p:cNvSpPr/>
          <p:nvPr/>
        </p:nvSpPr>
        <p:spPr>
          <a:xfrm>
            <a:off x="1784289" y="233720"/>
            <a:ext cx="7324216"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pic>
        <p:nvPicPr>
          <p:cNvPr id="14" name="圖片 2">
            <a:extLst>
              <a:ext uri="{FF2B5EF4-FFF2-40B4-BE49-F238E27FC236}">
                <a16:creationId xmlns:a16="http://schemas.microsoft.com/office/drawing/2014/main" id="{490C8ACA-A10F-4763-857B-BE5B78FDFF6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a:extLst>
              <a:ext uri="{FF2B5EF4-FFF2-40B4-BE49-F238E27FC236}">
                <a16:creationId xmlns:a16="http://schemas.microsoft.com/office/drawing/2014/main" id="{9A0F13A5-66B6-4917-B361-C74B4E9E596A}"/>
              </a:ext>
            </a:extLst>
          </p:cNvPr>
          <p:cNvSpPr>
            <a:spLocks noGrp="1"/>
          </p:cNvSpPr>
          <p:nvPr>
            <p:ph type="sldNum" sz="quarter" idx="12"/>
          </p:nvPr>
        </p:nvSpPr>
        <p:spPr/>
        <p:txBody>
          <a:bodyPr/>
          <a:lstStyle/>
          <a:p>
            <a:pPr>
              <a:defRPr/>
            </a:pPr>
            <a:fld id="{575BFA08-F538-41E3-B048-FB2EFCCC47E9}" type="slidenum">
              <a:rPr lang="en-US" altLang="zh-TW" smtClean="0"/>
              <a:pPr>
                <a:defRPr/>
              </a:pPr>
              <a:t>34</a:t>
            </a:fld>
            <a:endParaRPr lang="en-US" altLang="zh-TW"/>
          </a:p>
        </p:txBody>
      </p:sp>
    </p:spTree>
    <p:extLst>
      <p:ext uri="{BB962C8B-B14F-4D97-AF65-F5344CB8AC3E}">
        <p14:creationId xmlns:p14="http://schemas.microsoft.com/office/powerpoint/2010/main" val="375396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780851898"/>
              </p:ext>
            </p:extLst>
          </p:nvPr>
        </p:nvGraphicFramePr>
        <p:xfrm>
          <a:off x="267060" y="1982040"/>
          <a:ext cx="8517329" cy="149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3522066" y="1305617"/>
            <a:ext cx="1986037"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TW" altLang="en-US" sz="3200" dirty="0">
                <a:latin typeface="標楷體" panose="03000509000000000000" pitchFamily="65" charset="-120"/>
                <a:ea typeface="標楷體" panose="03000509000000000000" pitchFamily="65" charset="-120"/>
              </a:rPr>
              <a:t>再出境</a:t>
            </a:r>
          </a:p>
        </p:txBody>
      </p:sp>
      <p:graphicFrame>
        <p:nvGraphicFramePr>
          <p:cNvPr id="11" name="資料庫圖表 10"/>
          <p:cNvGraphicFramePr/>
          <p:nvPr>
            <p:extLst/>
          </p:nvPr>
        </p:nvGraphicFramePr>
        <p:xfrm>
          <a:off x="533977" y="3633813"/>
          <a:ext cx="8076046" cy="2315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向右箭號 7"/>
          <p:cNvSpPr/>
          <p:nvPr/>
        </p:nvSpPr>
        <p:spPr>
          <a:xfrm rot="5400000">
            <a:off x="1226374" y="3594792"/>
            <a:ext cx="378012" cy="456055"/>
          </a:xfrm>
          <a:prstGeom prst="rightArrow">
            <a:avLst>
              <a:gd name="adj1" fmla="val 60000"/>
              <a:gd name="adj2" fmla="val 50000"/>
            </a:avLst>
          </a:prstGeom>
        </p:spPr>
        <p:style>
          <a:lnRef idx="3">
            <a:schemeClr val="lt1"/>
          </a:lnRef>
          <a:fillRef idx="1">
            <a:schemeClr val="accent1"/>
          </a:fillRef>
          <a:effectRef idx="1">
            <a:schemeClr val="accent1"/>
          </a:effectRef>
          <a:fontRef idx="minor">
            <a:schemeClr val="lt1"/>
          </a:fontRef>
        </p:style>
      </p:sp>
      <p:sp>
        <p:nvSpPr>
          <p:cNvPr id="9" name="向右箭號 8"/>
          <p:cNvSpPr/>
          <p:nvPr/>
        </p:nvSpPr>
        <p:spPr>
          <a:xfrm rot="16200000">
            <a:off x="7773535" y="3542364"/>
            <a:ext cx="366226" cy="475561"/>
          </a:xfrm>
          <a:prstGeom prst="rightArrow">
            <a:avLst>
              <a:gd name="adj1" fmla="val 60000"/>
              <a:gd name="adj2" fmla="val 50000"/>
            </a:avLst>
          </a:prstGeom>
        </p:spPr>
        <p:style>
          <a:lnRef idx="3">
            <a:schemeClr val="lt1"/>
          </a:lnRef>
          <a:fillRef idx="1">
            <a:schemeClr val="accent6"/>
          </a:fillRef>
          <a:effectRef idx="1">
            <a:schemeClr val="accent6"/>
          </a:effectRef>
          <a:fontRef idx="minor">
            <a:schemeClr val="lt1"/>
          </a:fontRef>
        </p:style>
      </p:sp>
      <p:sp>
        <p:nvSpPr>
          <p:cNvPr id="12" name="矩形 11"/>
          <p:cNvSpPr/>
          <p:nvPr/>
        </p:nvSpPr>
        <p:spPr>
          <a:xfrm>
            <a:off x="2596240" y="5229200"/>
            <a:ext cx="2179199"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zh-TW" altLang="en-US" dirty="0">
                <a:latin typeface="標楷體" panose="03000509000000000000" pitchFamily="65" charset="-120"/>
                <a:ea typeface="標楷體" panose="03000509000000000000" pitchFamily="65" charset="-120"/>
              </a:rPr>
              <a:t>就讀學歷及就學最高年齡之限制</a:t>
            </a:r>
          </a:p>
        </p:txBody>
      </p:sp>
      <p:sp>
        <p:nvSpPr>
          <p:cNvPr id="14" name="矩形 13"/>
          <p:cNvSpPr/>
          <p:nvPr/>
        </p:nvSpPr>
        <p:spPr>
          <a:xfrm>
            <a:off x="2752840" y="3223192"/>
            <a:ext cx="2179200"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zh-TW" altLang="en-US" dirty="0">
                <a:latin typeface="標楷體" panose="03000509000000000000" pitchFamily="65" charset="-120"/>
                <a:ea typeface="標楷體" panose="03000509000000000000" pitchFamily="65" charset="-120"/>
              </a:rPr>
              <a:t>就讀學歷及就學最高年齡之限制</a:t>
            </a:r>
          </a:p>
        </p:txBody>
      </p:sp>
      <p:sp>
        <p:nvSpPr>
          <p:cNvPr id="13" name="矩形 12">
            <a:extLst>
              <a:ext uri="{FF2B5EF4-FFF2-40B4-BE49-F238E27FC236}">
                <a16:creationId xmlns:a16="http://schemas.microsoft.com/office/drawing/2014/main" id="{72B10234-9A76-441A-8BD5-08C20CBE8843}"/>
              </a:ext>
            </a:extLst>
          </p:cNvPr>
          <p:cNvSpPr/>
          <p:nvPr/>
        </p:nvSpPr>
        <p:spPr>
          <a:xfrm>
            <a:off x="1781887" y="264217"/>
            <a:ext cx="7254610"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pic>
        <p:nvPicPr>
          <p:cNvPr id="16" name="圖片 2">
            <a:extLst>
              <a:ext uri="{FF2B5EF4-FFF2-40B4-BE49-F238E27FC236}">
                <a16:creationId xmlns:a16="http://schemas.microsoft.com/office/drawing/2014/main" id="{173B2F89-D621-4D99-9604-599AE34422B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DEB7BB2F-FDF3-48D6-99CD-CCF101EBE707}"/>
              </a:ext>
            </a:extLst>
          </p:cNvPr>
          <p:cNvSpPr>
            <a:spLocks noGrp="1"/>
          </p:cNvSpPr>
          <p:nvPr>
            <p:ph type="sldNum" sz="quarter" idx="12"/>
          </p:nvPr>
        </p:nvSpPr>
        <p:spPr/>
        <p:txBody>
          <a:bodyPr/>
          <a:lstStyle/>
          <a:p>
            <a:pPr>
              <a:defRPr/>
            </a:pPr>
            <a:fld id="{575BFA08-F538-41E3-B048-FB2EFCCC47E9}" type="slidenum">
              <a:rPr lang="en-US" altLang="zh-TW" smtClean="0"/>
              <a:pPr>
                <a:defRPr/>
              </a:pPr>
              <a:t>35</a:t>
            </a:fld>
            <a:endParaRPr lang="en-US" altLang="zh-TW"/>
          </a:p>
        </p:txBody>
      </p:sp>
    </p:spTree>
    <p:extLst>
      <p:ext uri="{BB962C8B-B14F-4D97-AF65-F5344CB8AC3E}">
        <p14:creationId xmlns:p14="http://schemas.microsoft.com/office/powerpoint/2010/main" val="153501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AC398F1C-A588-4213-9404-E22460AFF2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A362915B-AB1A-4479-B356-3D88909AA73E}"/>
              </a:ext>
            </a:extLst>
          </p:cNvPr>
          <p:cNvSpPr/>
          <p:nvPr/>
        </p:nvSpPr>
        <p:spPr>
          <a:xfrm>
            <a:off x="1835697" y="389632"/>
            <a:ext cx="7272808" cy="1015663"/>
          </a:xfrm>
          <a:prstGeom prst="rect">
            <a:avLst/>
          </a:prstGeom>
        </p:spPr>
        <p:txBody>
          <a:bodyPr wrap="square">
            <a:spAutoFit/>
          </a:bodyPr>
          <a:lstStyle/>
          <a:p>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短期出境、出境就學及推薦出境交換進修</a:t>
            </a:r>
            <a:endPar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zh-TW" sz="30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申請核准</a:t>
            </a:r>
          </a:p>
        </p:txBody>
      </p:sp>
      <p:sp>
        <p:nvSpPr>
          <p:cNvPr id="7" name="圓角矩形 49">
            <a:extLst>
              <a:ext uri="{FF2B5EF4-FFF2-40B4-BE49-F238E27FC236}">
                <a16:creationId xmlns:a16="http://schemas.microsoft.com/office/drawing/2014/main" id="{BB43FB81-7CD1-40C8-BC6B-2FEBB93F2BEF}"/>
              </a:ext>
            </a:extLst>
          </p:cNvPr>
          <p:cNvSpPr/>
          <p:nvPr/>
        </p:nvSpPr>
        <p:spPr bwMode="auto">
          <a:xfrm>
            <a:off x="2915816" y="1405295"/>
            <a:ext cx="3312368" cy="642942"/>
          </a:xfrm>
          <a:prstGeom prst="roundRect">
            <a:avLst/>
          </a:prstGeom>
        </p:spPr>
        <p:style>
          <a:lnRef idx="3">
            <a:schemeClr val="lt1"/>
          </a:lnRef>
          <a:fillRef idx="1">
            <a:schemeClr val="accent2"/>
          </a:fillRef>
          <a:effectRef idx="1">
            <a:schemeClr val="accent2"/>
          </a:effectRef>
          <a:fontRef idx="minor">
            <a:schemeClr val="lt1"/>
          </a:fontRef>
        </p:style>
        <p:txBody>
          <a:bodyPr/>
          <a:lstStyle/>
          <a:p>
            <a:pPr algn="ctr">
              <a:defRPr/>
            </a:pPr>
            <a:r>
              <a:rPr lang="zh-TW" altLang="en-US" sz="3200" dirty="0">
                <a:solidFill>
                  <a:schemeClr val="bg1"/>
                </a:solidFill>
                <a:latin typeface="標楷體" pitchFamily="65" charset="-120"/>
                <a:ea typeface="標楷體" pitchFamily="65" charset="-120"/>
              </a:rPr>
              <a:t>出境逾期未歸</a:t>
            </a:r>
          </a:p>
        </p:txBody>
      </p:sp>
      <p:graphicFrame>
        <p:nvGraphicFramePr>
          <p:cNvPr id="8" name="資料庫圖表 7">
            <a:extLst>
              <a:ext uri="{FF2B5EF4-FFF2-40B4-BE49-F238E27FC236}">
                <a16:creationId xmlns:a16="http://schemas.microsoft.com/office/drawing/2014/main" id="{2D4DB361-F6B0-48C2-8E99-1F5ECA52AECC}"/>
              </a:ext>
            </a:extLst>
          </p:cNvPr>
          <p:cNvGraphicFramePr/>
          <p:nvPr>
            <p:extLst>
              <p:ext uri="{D42A27DB-BD31-4B8C-83A1-F6EECF244321}">
                <p14:modId xmlns:p14="http://schemas.microsoft.com/office/powerpoint/2010/main" val="3663880451"/>
              </p:ext>
            </p:extLst>
          </p:nvPr>
        </p:nvGraphicFramePr>
        <p:xfrm>
          <a:off x="539552" y="2234029"/>
          <a:ext cx="8143932"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投影片編號版面配置區 3">
            <a:extLst>
              <a:ext uri="{FF2B5EF4-FFF2-40B4-BE49-F238E27FC236}">
                <a16:creationId xmlns:a16="http://schemas.microsoft.com/office/drawing/2014/main" id="{AFC333EA-4B02-4538-BA98-8106FA94E763}"/>
              </a:ext>
            </a:extLst>
          </p:cNvPr>
          <p:cNvSpPr>
            <a:spLocks noGrp="1"/>
          </p:cNvSpPr>
          <p:nvPr>
            <p:ph type="sldNum" sz="quarter" idx="12"/>
          </p:nvPr>
        </p:nvSpPr>
        <p:spPr/>
        <p:txBody>
          <a:bodyPr/>
          <a:lstStyle/>
          <a:p>
            <a:pPr>
              <a:defRPr/>
            </a:pPr>
            <a:fld id="{575BFA08-F538-41E3-B048-FB2EFCCC47E9}" type="slidenum">
              <a:rPr lang="en-US" altLang="zh-TW" smtClean="0"/>
              <a:pPr>
                <a:defRPr/>
              </a:pPr>
              <a:t>36</a:t>
            </a:fld>
            <a:endParaRPr lang="en-US" altLang="zh-TW"/>
          </a:p>
        </p:txBody>
      </p:sp>
    </p:spTree>
    <p:extLst>
      <p:ext uri="{BB962C8B-B14F-4D97-AF65-F5344CB8AC3E}">
        <p14:creationId xmlns:p14="http://schemas.microsoft.com/office/powerpoint/2010/main" val="2663998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57F5D718-13EC-4FE2-B22F-E862C6E6D1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DF61656C-0E59-43F7-AC8C-AABBCCED6BFE}"/>
              </a:ext>
            </a:extLst>
          </p:cNvPr>
          <p:cNvSpPr/>
          <p:nvPr/>
        </p:nvSpPr>
        <p:spPr>
          <a:xfrm>
            <a:off x="2267744" y="620688"/>
            <a:ext cx="8604001" cy="769441"/>
          </a:xfrm>
          <a:prstGeom prst="rect">
            <a:avLst/>
          </a:prstGeom>
        </p:spPr>
        <p:txBody>
          <a:bodyPr wrap="square">
            <a:spAutoFit/>
          </a:bodyPr>
          <a:lstStyle/>
          <a:p>
            <a:r>
              <a:rPr lang="zh-TW"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妨害兵役是什麼</a:t>
            </a:r>
          </a:p>
        </p:txBody>
      </p:sp>
      <p:sp>
        <p:nvSpPr>
          <p:cNvPr id="4" name="文字方塊 3">
            <a:extLst>
              <a:ext uri="{FF2B5EF4-FFF2-40B4-BE49-F238E27FC236}">
                <a16:creationId xmlns:a16="http://schemas.microsoft.com/office/drawing/2014/main" id="{67F61A12-BAF2-44F0-9166-4D708F29F39F}"/>
              </a:ext>
            </a:extLst>
          </p:cNvPr>
          <p:cNvSpPr txBox="1"/>
          <p:nvPr/>
        </p:nvSpPr>
        <p:spPr>
          <a:xfrm>
            <a:off x="107504" y="1544880"/>
            <a:ext cx="9108057" cy="5124480"/>
          </a:xfrm>
          <a:prstGeom prst="rect">
            <a:avLst/>
          </a:prstGeom>
          <a:noFill/>
        </p:spPr>
        <p:txBody>
          <a:bodyPr wrap="square" rtlCol="0">
            <a:spAutoFit/>
          </a:bodyPr>
          <a:lstStyle/>
          <a:p>
            <a:pPr marL="457200" indent="-457200">
              <a:buFont typeface="Arial" panose="020B0604020202020204" pitchFamily="34" charset="0"/>
              <a:buChar char="•"/>
            </a:pPr>
            <a:r>
              <a:rPr lang="zh-TW" altLang="en-US" sz="3200" dirty="0">
                <a:solidFill>
                  <a:srgbClr val="0070C0"/>
                </a:solidFill>
                <a:latin typeface="+mj-ea"/>
                <a:ea typeface="+mj-ea"/>
              </a:rPr>
              <a:t>役齡男子意圖避免徵兵處理，而有下列行為之一者，處五年以下有期徒刑：</a:t>
            </a:r>
            <a:endParaRPr lang="en-US" altLang="zh-TW" sz="3200" dirty="0">
              <a:solidFill>
                <a:srgbClr val="0070C0"/>
              </a:solidFill>
              <a:latin typeface="+mj-ea"/>
              <a:ea typeface="+mj-ea"/>
            </a:endParaRPr>
          </a:p>
          <a:p>
            <a:pPr marL="457200" indent="-457200">
              <a:lnSpc>
                <a:spcPct val="150000"/>
              </a:lnSpc>
              <a:buFont typeface="+mj-lt"/>
              <a:buAutoNum type="arabicPeriod"/>
            </a:pPr>
            <a:r>
              <a:rPr lang="zh-TW" altLang="en-US" b="0" dirty="0">
                <a:latin typeface="+mj-ea"/>
                <a:ea typeface="+mj-ea"/>
              </a:rPr>
              <a:t>徵兵及齡男子隱匿不報，或為不實之申報者。</a:t>
            </a:r>
            <a:endParaRPr lang="en-US" altLang="zh-TW" b="0" dirty="0">
              <a:latin typeface="+mj-ea"/>
              <a:ea typeface="+mj-ea"/>
            </a:endParaRPr>
          </a:p>
          <a:p>
            <a:pPr marL="457200" indent="-457200">
              <a:lnSpc>
                <a:spcPct val="150000"/>
              </a:lnSpc>
              <a:buFont typeface="+mj-lt"/>
              <a:buAutoNum type="arabicPeriod"/>
            </a:pPr>
            <a:r>
              <a:rPr lang="zh-TW" altLang="en-US" b="0" dirty="0">
                <a:latin typeface="+mj-ea"/>
                <a:ea typeface="+mj-ea"/>
              </a:rPr>
              <a:t>對於兵籍調查無故不依規定辦理者。</a:t>
            </a:r>
            <a:endParaRPr lang="en-US" altLang="zh-TW" b="0" dirty="0">
              <a:latin typeface="+mj-ea"/>
              <a:ea typeface="+mj-ea"/>
            </a:endParaRPr>
          </a:p>
          <a:p>
            <a:pPr marL="457200" indent="-457200">
              <a:lnSpc>
                <a:spcPct val="150000"/>
              </a:lnSpc>
              <a:buFont typeface="+mj-lt"/>
              <a:buAutoNum type="arabicPeriod"/>
            </a:pPr>
            <a:r>
              <a:rPr lang="zh-TW" altLang="en-US" b="0" dirty="0">
                <a:latin typeface="+mj-ea"/>
                <a:ea typeface="+mj-ea"/>
              </a:rPr>
              <a:t>徵兵檢查無故不到者。</a:t>
            </a:r>
            <a:endParaRPr lang="en-US" altLang="zh-TW" b="0" dirty="0">
              <a:latin typeface="+mj-ea"/>
              <a:ea typeface="+mj-ea"/>
            </a:endParaRPr>
          </a:p>
          <a:p>
            <a:pPr marL="457200" indent="-457200">
              <a:lnSpc>
                <a:spcPct val="150000"/>
              </a:lnSpc>
              <a:buFont typeface="+mj-lt"/>
              <a:buAutoNum type="arabicPeriod"/>
            </a:pPr>
            <a:r>
              <a:rPr lang="zh-TW" altLang="en-US" b="0" dirty="0">
                <a:latin typeface="+mj-ea"/>
                <a:ea typeface="+mj-ea"/>
              </a:rPr>
              <a:t>毀傷身體或以其他方法變更體位者。</a:t>
            </a:r>
            <a:endParaRPr lang="en-US" altLang="zh-TW" b="0" dirty="0">
              <a:latin typeface="+mj-ea"/>
              <a:ea typeface="+mj-ea"/>
            </a:endParaRPr>
          </a:p>
          <a:p>
            <a:pPr marL="457200" indent="-457200">
              <a:lnSpc>
                <a:spcPct val="150000"/>
              </a:lnSpc>
              <a:buFont typeface="+mj-lt"/>
              <a:buAutoNum type="arabicPeriod"/>
            </a:pPr>
            <a:r>
              <a:rPr lang="zh-TW" altLang="en-US" b="0" dirty="0">
                <a:latin typeface="+mj-ea"/>
                <a:ea typeface="+mj-ea"/>
              </a:rPr>
              <a:t>居住處所遷移，無故不申報，致未能接受徵兵處理者。</a:t>
            </a:r>
            <a:endParaRPr lang="en-US" altLang="zh-TW" b="0" dirty="0">
              <a:latin typeface="+mj-ea"/>
              <a:ea typeface="+mj-ea"/>
            </a:endParaRPr>
          </a:p>
          <a:p>
            <a:pPr marL="457200" indent="-457200">
              <a:lnSpc>
                <a:spcPct val="150000"/>
              </a:lnSpc>
              <a:buFont typeface="+mj-lt"/>
              <a:buAutoNum type="arabicPeriod"/>
            </a:pPr>
            <a:r>
              <a:rPr lang="zh-TW" altLang="en-US" b="0" dirty="0">
                <a:latin typeface="+mj-ea"/>
                <a:ea typeface="+mj-ea"/>
              </a:rPr>
              <a:t>未經核准而出境，致未能接受徵兵處理者。</a:t>
            </a:r>
            <a:endParaRPr lang="en-US" altLang="zh-TW" b="0" dirty="0">
              <a:latin typeface="+mj-ea"/>
              <a:ea typeface="+mj-ea"/>
            </a:endParaRPr>
          </a:p>
          <a:p>
            <a:pPr marL="457200" indent="-457200">
              <a:lnSpc>
                <a:spcPct val="150000"/>
              </a:lnSpc>
              <a:buFont typeface="+mj-lt"/>
              <a:buAutoNum type="arabicPeriod"/>
            </a:pPr>
            <a:r>
              <a:rPr lang="zh-TW" altLang="en-US" b="0" dirty="0">
                <a:latin typeface="+mj-ea"/>
                <a:ea typeface="+mj-ea"/>
              </a:rPr>
              <a:t>核准出境後，屆期未歸，經催告仍未返國，致未能接受徵兵處理者。</a:t>
            </a:r>
          </a:p>
          <a:p>
            <a:endParaRPr lang="zh-TW" altLang="en-US" sz="3200" dirty="0">
              <a:solidFill>
                <a:srgbClr val="0070C0"/>
              </a:solidFill>
              <a:latin typeface="+mj-ea"/>
              <a:ea typeface="+mj-ea"/>
            </a:endParaRPr>
          </a:p>
        </p:txBody>
      </p:sp>
      <p:sp>
        <p:nvSpPr>
          <p:cNvPr id="5" name="投影片編號版面配置區 4">
            <a:extLst>
              <a:ext uri="{FF2B5EF4-FFF2-40B4-BE49-F238E27FC236}">
                <a16:creationId xmlns:a16="http://schemas.microsoft.com/office/drawing/2014/main" id="{54193ED4-CD2B-448F-8E4C-C44417EAAEB5}"/>
              </a:ext>
            </a:extLst>
          </p:cNvPr>
          <p:cNvSpPr>
            <a:spLocks noGrp="1"/>
          </p:cNvSpPr>
          <p:nvPr>
            <p:ph type="sldNum" sz="quarter" idx="12"/>
          </p:nvPr>
        </p:nvSpPr>
        <p:spPr/>
        <p:txBody>
          <a:bodyPr/>
          <a:lstStyle/>
          <a:p>
            <a:pPr>
              <a:defRPr/>
            </a:pPr>
            <a:fld id="{575BFA08-F538-41E3-B048-FB2EFCCC47E9}" type="slidenum">
              <a:rPr lang="en-US" altLang="zh-TW" smtClean="0"/>
              <a:pPr>
                <a:defRPr/>
              </a:pPr>
              <a:t>37</a:t>
            </a:fld>
            <a:endParaRPr lang="en-US" altLang="zh-TW"/>
          </a:p>
        </p:txBody>
      </p:sp>
    </p:spTree>
    <p:extLst>
      <p:ext uri="{BB962C8B-B14F-4D97-AF65-F5344CB8AC3E}">
        <p14:creationId xmlns:p14="http://schemas.microsoft.com/office/powerpoint/2010/main" val="2909508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a:extLst>
              <a:ext uri="{FF2B5EF4-FFF2-40B4-BE49-F238E27FC236}">
                <a16:creationId xmlns:a16="http://schemas.microsoft.com/office/drawing/2014/main" id="{57F5D718-13EC-4FE2-B22F-E862C6E6D1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DF61656C-0E59-43F7-AC8C-AABBCCED6BFE}"/>
              </a:ext>
            </a:extLst>
          </p:cNvPr>
          <p:cNvSpPr/>
          <p:nvPr/>
        </p:nvSpPr>
        <p:spPr>
          <a:xfrm>
            <a:off x="2267744" y="620688"/>
            <a:ext cx="8604001" cy="769441"/>
          </a:xfrm>
          <a:prstGeom prst="rect">
            <a:avLst/>
          </a:prstGeom>
        </p:spPr>
        <p:txBody>
          <a:bodyPr wrap="square">
            <a:spAutoFit/>
          </a:bodyPr>
          <a:lstStyle/>
          <a:p>
            <a:r>
              <a:rPr lang="zh-TW"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妨害兵役</a:t>
            </a:r>
            <a:r>
              <a:rPr lang="zh-TW" altLang="en-US"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相關法院判決</a:t>
            </a:r>
            <a:endParaRPr lang="zh-TW" altLang="zh-TW" sz="44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a:extLst>
              <a:ext uri="{FF2B5EF4-FFF2-40B4-BE49-F238E27FC236}">
                <a16:creationId xmlns:a16="http://schemas.microsoft.com/office/drawing/2014/main" id="{54193ED4-CD2B-448F-8E4C-C44417EAAEB5}"/>
              </a:ext>
            </a:extLst>
          </p:cNvPr>
          <p:cNvSpPr>
            <a:spLocks noGrp="1"/>
          </p:cNvSpPr>
          <p:nvPr>
            <p:ph type="sldNum" sz="quarter" idx="12"/>
          </p:nvPr>
        </p:nvSpPr>
        <p:spPr/>
        <p:txBody>
          <a:bodyPr/>
          <a:lstStyle/>
          <a:p>
            <a:pPr>
              <a:defRPr/>
            </a:pPr>
            <a:fld id="{575BFA08-F538-41E3-B048-FB2EFCCC47E9}" type="slidenum">
              <a:rPr lang="en-US" altLang="zh-TW" smtClean="0"/>
              <a:pPr>
                <a:defRPr/>
              </a:pPr>
              <a:t>38</a:t>
            </a:fld>
            <a:endParaRPr lang="en-US" altLang="zh-TW"/>
          </a:p>
        </p:txBody>
      </p:sp>
      <p:pic>
        <p:nvPicPr>
          <p:cNvPr id="14" name="圖片 13">
            <a:extLst>
              <a:ext uri="{FF2B5EF4-FFF2-40B4-BE49-F238E27FC236}">
                <a16:creationId xmlns:a16="http://schemas.microsoft.com/office/drawing/2014/main" id="{AB472477-017A-477B-BEDD-B80191815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11" y="1543570"/>
            <a:ext cx="4447789" cy="4781029"/>
          </a:xfrm>
          <a:prstGeom prst="rect">
            <a:avLst/>
          </a:prstGeom>
        </p:spPr>
      </p:pic>
      <p:pic>
        <p:nvPicPr>
          <p:cNvPr id="16" name="圖片 15">
            <a:extLst>
              <a:ext uri="{FF2B5EF4-FFF2-40B4-BE49-F238E27FC236}">
                <a16:creationId xmlns:a16="http://schemas.microsoft.com/office/drawing/2014/main" id="{0EA1F702-93BE-4A28-A4EA-293E0E996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749" y="1542042"/>
            <a:ext cx="4447789" cy="4781029"/>
          </a:xfrm>
          <a:prstGeom prst="rect">
            <a:avLst/>
          </a:prstGeom>
        </p:spPr>
      </p:pic>
    </p:spTree>
    <p:extLst>
      <p:ext uri="{BB962C8B-B14F-4D97-AF65-F5344CB8AC3E}">
        <p14:creationId xmlns:p14="http://schemas.microsoft.com/office/powerpoint/2010/main" val="2151866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矩形 1"/>
          <p:cNvSpPr>
            <a:spLocks noChangeArrowheads="1"/>
          </p:cNvSpPr>
          <p:nvPr/>
        </p:nvSpPr>
        <p:spPr bwMode="auto">
          <a:xfrm>
            <a:off x="822325" y="1196975"/>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just" eaLnBrk="1" hangingPunct="1">
              <a:spcBef>
                <a:spcPct val="0"/>
              </a:spcBef>
              <a:buClr>
                <a:srgbClr val="0080FF"/>
              </a:buClr>
              <a:buSzTx/>
              <a:buFontTx/>
              <a:buNone/>
            </a:pPr>
            <a:endParaRPr lang="zh-TW" altLang="en-US" sz="1800">
              <a:solidFill>
                <a:srgbClr val="000000"/>
              </a:solidFill>
              <a:latin typeface="微軟正黑體" panose="020B0604030504040204" pitchFamily="34" charset="-120"/>
              <a:ea typeface="微軟正黑體" panose="020B0604030504040204" pitchFamily="34" charset="-120"/>
            </a:endParaRPr>
          </a:p>
        </p:txBody>
      </p:sp>
      <p:sp>
        <p:nvSpPr>
          <p:cNvPr id="29701" name="標題 1"/>
          <p:cNvSpPr txBox="1">
            <a:spLocks/>
          </p:cNvSpPr>
          <p:nvPr/>
        </p:nvSpPr>
        <p:spPr bwMode="auto">
          <a:xfrm>
            <a:off x="395288" y="1725613"/>
            <a:ext cx="77724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defRPr/>
            </a:pPr>
            <a:r>
              <a:rPr lang="zh-TW" altLang="en-US" sz="7200" dirty="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簡報結束</a:t>
            </a:r>
            <a:endParaRPr lang="en-US" altLang="zh-TW" sz="7200" dirty="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0"/>
              </a:spcBef>
              <a:buClrTx/>
              <a:buSzTx/>
              <a:buFontTx/>
              <a:buNone/>
              <a:defRPr/>
            </a:pPr>
            <a:r>
              <a:rPr lang="zh-TW" altLang="en-US" sz="7200" dirty="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敬請指教</a:t>
            </a:r>
          </a:p>
        </p:txBody>
      </p:sp>
      <p:pic>
        <p:nvPicPr>
          <p:cNvPr id="60420"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693" y="404813"/>
            <a:ext cx="1655763"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601491"/>
            <a:ext cx="193516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8005B8B4-A4F6-4152-87CB-3B0AFAE00E53}"/>
              </a:ext>
            </a:extLst>
          </p:cNvPr>
          <p:cNvSpPr>
            <a:spLocks noGrp="1"/>
          </p:cNvSpPr>
          <p:nvPr>
            <p:ph type="sldNum" sz="quarter" idx="12"/>
          </p:nvPr>
        </p:nvSpPr>
        <p:spPr/>
        <p:txBody>
          <a:bodyPr/>
          <a:lstStyle/>
          <a:p>
            <a:pPr>
              <a:defRPr/>
            </a:pPr>
            <a:fld id="{575BFA08-F538-41E3-B048-FB2EFCCC47E9}" type="slidenum">
              <a:rPr lang="en-US" altLang="zh-TW" smtClean="0"/>
              <a:pPr>
                <a:defRPr/>
              </a:pPr>
              <a:t>39</a:t>
            </a:fld>
            <a:endParaRPr lang="en-US" altLang="zh-TW"/>
          </a:p>
        </p:txBody>
      </p:sp>
    </p:spTree>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881063" y="0"/>
            <a:ext cx="7548562"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Tx/>
              <a:buNone/>
              <a:defRPr/>
            </a:pPr>
            <a:r>
              <a:rPr lang="en-US" altLang="zh-TW" sz="4400" dirty="0">
                <a:solidFill>
                  <a:srgbClr val="0070C0"/>
                </a:solidFill>
                <a:effectLst>
                  <a:outerShdw blurRad="38100" dist="38100" dir="2700000" algn="tl">
                    <a:srgbClr val="000000">
                      <a:alpha val="43137"/>
                    </a:srgbClr>
                  </a:outerShdw>
                </a:effectLst>
                <a:latin typeface="+mj-ea"/>
                <a:ea typeface="+mj-ea"/>
              </a:rPr>
              <a:t>1.</a:t>
            </a:r>
            <a:r>
              <a:rPr lang="zh-TW" altLang="en-US" sz="4400" dirty="0">
                <a:solidFill>
                  <a:srgbClr val="0070C0"/>
                </a:solidFill>
                <a:effectLst>
                  <a:outerShdw blurRad="38100" dist="38100" dir="2700000" algn="tl">
                    <a:srgbClr val="000000">
                      <a:alpha val="43137"/>
                    </a:srgbClr>
                  </a:outerShdw>
                </a:effectLst>
                <a:latin typeface="+mj-ea"/>
                <a:ea typeface="+mj-ea"/>
              </a:rPr>
              <a:t>兵籍調查</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sp>
        <p:nvSpPr>
          <p:cNvPr id="21507" name="矩形 1"/>
          <p:cNvSpPr>
            <a:spLocks noChangeArrowheads="1"/>
          </p:cNvSpPr>
          <p:nvPr/>
        </p:nvSpPr>
        <p:spPr bwMode="auto">
          <a:xfrm>
            <a:off x="250825" y="1528763"/>
            <a:ext cx="8425631" cy="399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何時會被通知要辦理兵籍調查？</a:t>
            </a:r>
          </a:p>
          <a:p>
            <a:pPr>
              <a:lnSpc>
                <a:spcPct val="150000"/>
              </a:lnSpc>
              <a:spcBef>
                <a:spcPct val="0"/>
              </a:spcBef>
              <a:buClrTx/>
              <a:buSzTx/>
              <a:buFont typeface="Wingdings" panose="05000000000000000000" pitchFamily="2" charset="2"/>
              <a:buChar char="ü"/>
            </a:pPr>
            <a:r>
              <a:rPr lang="zh-TW" altLang="en-US" sz="2400" u="sng" dirty="0">
                <a:latin typeface="微軟正黑體" panose="020B0604030504040204" pitchFamily="34" charset="-120"/>
                <a:ea typeface="微軟正黑體" panose="020B0604030504040204" pitchFamily="34" charset="-120"/>
              </a:rPr>
              <a:t>每年的</a:t>
            </a:r>
            <a:r>
              <a:rPr lang="en-US" altLang="zh-TW" sz="2400" u="sng" dirty="0">
                <a:latin typeface="微軟正黑體" panose="020B0604030504040204" pitchFamily="34" charset="-120"/>
                <a:ea typeface="微軟正黑體" panose="020B0604030504040204" pitchFamily="34" charset="-120"/>
              </a:rPr>
              <a:t>10</a:t>
            </a:r>
            <a:r>
              <a:rPr lang="zh-TW" altLang="en-US" sz="2400" u="sng" dirty="0">
                <a:latin typeface="微軟正黑體" panose="020B0604030504040204" pitchFamily="34" charset="-120"/>
                <a:ea typeface="微軟正黑體" panose="020B0604030504040204" pitchFamily="34" charset="-120"/>
              </a:rPr>
              <a:t>月</a:t>
            </a:r>
            <a:r>
              <a:rPr lang="zh-TW" altLang="en-US" sz="2400" b="0" dirty="0">
                <a:latin typeface="微軟正黑體" panose="020B0604030504040204" pitchFamily="34" charset="-120"/>
                <a:ea typeface="微軟正黑體" panose="020B0604030504040204" pitchFamily="34" charset="-120"/>
              </a:rPr>
              <a:t>會辦理下一年度及齡役男</a:t>
            </a:r>
            <a:r>
              <a:rPr lang="en-US" altLang="zh-TW" sz="2400" b="0" dirty="0">
                <a:latin typeface="微軟正黑體" panose="020B0604030504040204" pitchFamily="34" charset="-120"/>
                <a:ea typeface="微軟正黑體" panose="020B0604030504040204" pitchFamily="34" charset="-120"/>
              </a:rPr>
              <a:t>(19</a:t>
            </a:r>
            <a:r>
              <a:rPr lang="zh-TW" altLang="en-US" sz="2400" b="0" dirty="0">
                <a:latin typeface="微軟正黑體" panose="020B0604030504040204" pitchFamily="34" charset="-120"/>
                <a:ea typeface="微軟正黑體" panose="020B0604030504040204" pitchFamily="34" charset="-120"/>
              </a:rPr>
              <a:t>歲</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的兵籍調查</a:t>
            </a:r>
            <a:endParaRPr lang="en-US" altLang="zh-TW" sz="2400" b="0" dirty="0">
              <a:latin typeface="微軟正黑體" panose="020B0604030504040204" pitchFamily="34" charset="-120"/>
              <a:ea typeface="微軟正黑體" panose="020B0604030504040204" pitchFamily="34" charset="-120"/>
            </a:endParaRPr>
          </a:p>
          <a:p>
            <a:pPr marL="0" indent="0">
              <a:lnSpc>
                <a:spcPct val="150000"/>
              </a:lnSpc>
              <a:spcBef>
                <a:spcPct val="0"/>
              </a:spcBef>
              <a:buClrTx/>
              <a:buSzTx/>
              <a:buNone/>
            </a:pPr>
            <a:r>
              <a:rPr lang="zh-TW" altLang="en-US" sz="2400" b="0" dirty="0">
                <a:latin typeface="微軟正黑體" panose="020B0604030504040204" pitchFamily="34" charset="-120"/>
                <a:ea typeface="微軟正黑體" panose="020B0604030504040204" pitchFamily="34" charset="-120"/>
              </a:rPr>
              <a:t>　→</a:t>
            </a:r>
            <a:r>
              <a:rPr lang="zh-TW" altLang="en-US" sz="2400" dirty="0">
                <a:solidFill>
                  <a:srgbClr val="002060"/>
                </a:solidFill>
                <a:latin typeface="微軟正黑體" panose="020B0604030504040204" pitchFamily="34" charset="-120"/>
                <a:ea typeface="微軟正黑體" panose="020B0604030504040204" pitchFamily="34" charset="-120"/>
              </a:rPr>
              <a:t>即於</a:t>
            </a:r>
            <a:r>
              <a:rPr lang="zh-TW" altLang="en-US" sz="2400" dirty="0">
                <a:solidFill>
                  <a:srgbClr val="002060"/>
                </a:solidFill>
                <a:latin typeface="+mj-ea"/>
                <a:ea typeface="+mj-ea"/>
              </a:rPr>
              <a:t>役男役齡達</a:t>
            </a:r>
            <a:r>
              <a:rPr lang="en-US" altLang="zh-TW" sz="2400" dirty="0">
                <a:solidFill>
                  <a:srgbClr val="002060"/>
                </a:solidFill>
                <a:latin typeface="+mj-ea"/>
                <a:ea typeface="+mj-ea"/>
              </a:rPr>
              <a:t>18</a:t>
            </a:r>
            <a:r>
              <a:rPr lang="zh-TW" altLang="en-US" sz="2400" dirty="0">
                <a:solidFill>
                  <a:srgbClr val="002060"/>
                </a:solidFill>
                <a:latin typeface="+mj-ea"/>
                <a:ea typeface="+mj-ea"/>
              </a:rPr>
              <a:t>歲的那一年</a:t>
            </a:r>
            <a:r>
              <a:rPr lang="en-US" altLang="zh-TW" sz="2400" dirty="0">
                <a:solidFill>
                  <a:srgbClr val="002060"/>
                </a:solidFill>
                <a:latin typeface="+mj-ea"/>
                <a:ea typeface="+mj-ea"/>
              </a:rPr>
              <a:t>10</a:t>
            </a:r>
            <a:r>
              <a:rPr lang="zh-TW" altLang="en-US" sz="2400" dirty="0">
                <a:solidFill>
                  <a:srgbClr val="002060"/>
                </a:solidFill>
                <a:latin typeface="+mj-ea"/>
                <a:ea typeface="+mj-ea"/>
              </a:rPr>
              <a:t>月至</a:t>
            </a:r>
            <a:r>
              <a:rPr lang="en-US" altLang="zh-TW" sz="2400" dirty="0">
                <a:solidFill>
                  <a:srgbClr val="002060"/>
                </a:solidFill>
                <a:latin typeface="+mj-ea"/>
                <a:ea typeface="+mj-ea"/>
              </a:rPr>
              <a:t>11</a:t>
            </a:r>
            <a:r>
              <a:rPr lang="zh-TW" altLang="en-US" sz="2400" dirty="0">
                <a:solidFill>
                  <a:srgbClr val="002060"/>
                </a:solidFill>
                <a:latin typeface="+mj-ea"/>
                <a:ea typeface="+mj-ea"/>
              </a:rPr>
              <a:t>月辦理</a:t>
            </a:r>
            <a:endParaRPr lang="en-US" altLang="zh-TW" sz="2400" dirty="0">
              <a:solidFill>
                <a:srgbClr val="002060"/>
              </a:solidFill>
              <a:latin typeface="+mj-ea"/>
              <a:ea typeface="+mj-ea"/>
            </a:endParaRP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例如：民國</a:t>
            </a:r>
            <a:r>
              <a:rPr lang="en-US" altLang="zh-TW" sz="2400" b="0" u="sng" dirty="0">
                <a:latin typeface="微軟正黑體" panose="020B0604030504040204" pitchFamily="34" charset="-120"/>
                <a:ea typeface="微軟正黑體" panose="020B0604030504040204" pitchFamily="34" charset="-120"/>
              </a:rPr>
              <a:t>114</a:t>
            </a:r>
            <a:r>
              <a:rPr lang="zh-TW" altLang="en-US" sz="2400" b="0" u="sng" dirty="0">
                <a:latin typeface="微軟正黑體" panose="020B0604030504040204" pitchFamily="34" charset="-120"/>
                <a:ea typeface="微軟正黑體" panose="020B0604030504040204" pitchFamily="34" charset="-120"/>
              </a:rPr>
              <a:t>年</a:t>
            </a:r>
            <a:r>
              <a:rPr lang="en-US" altLang="zh-TW" sz="2400" b="0" u="sng" dirty="0">
                <a:latin typeface="微軟正黑體" panose="020B0604030504040204" pitchFamily="34" charset="-120"/>
                <a:ea typeface="微軟正黑體" panose="020B0604030504040204" pitchFamily="34" charset="-120"/>
              </a:rPr>
              <a:t>10</a:t>
            </a:r>
            <a:r>
              <a:rPr lang="zh-TW" altLang="en-US" sz="2400" b="0" u="sng" dirty="0">
                <a:latin typeface="微軟正黑體" panose="020B0604030504040204" pitchFamily="34" charset="-120"/>
                <a:ea typeface="微軟正黑體" panose="020B0604030504040204" pitchFamily="34" charset="-120"/>
              </a:rPr>
              <a:t>月</a:t>
            </a:r>
            <a:r>
              <a:rPr lang="zh-TW" altLang="en-US" sz="2400" b="0" dirty="0">
                <a:latin typeface="微軟正黑體" panose="020B0604030504040204" pitchFamily="34" charset="-120"/>
                <a:ea typeface="微軟正黑體" panose="020B0604030504040204" pitchFamily="34" charset="-120"/>
              </a:rPr>
              <a:t>將進行民國</a:t>
            </a:r>
            <a:r>
              <a:rPr lang="en-US" altLang="zh-TW" sz="2400" b="0" dirty="0">
                <a:latin typeface="微軟正黑體" panose="020B0604030504040204" pitchFamily="34" charset="-120"/>
                <a:ea typeface="微軟正黑體" panose="020B0604030504040204" pitchFamily="34" charset="-120"/>
              </a:rPr>
              <a:t>115</a:t>
            </a:r>
            <a:r>
              <a:rPr lang="zh-TW" altLang="en-US" sz="2400" b="0" dirty="0">
                <a:latin typeface="微軟正黑體" panose="020B0604030504040204" pitchFamily="34" charset="-120"/>
                <a:ea typeface="微軟正黑體" panose="020B0604030504040204" pitchFamily="34" charset="-120"/>
              </a:rPr>
              <a:t>年及齡役男的兵籍調查，而每年度及齡男子的出生年次計算方式為國曆年度減去</a:t>
            </a:r>
            <a:r>
              <a:rPr lang="en-US" altLang="zh-TW" sz="2400" b="0" dirty="0">
                <a:latin typeface="微軟正黑體" panose="020B0604030504040204" pitchFamily="34" charset="-120"/>
                <a:ea typeface="微軟正黑體" panose="020B0604030504040204" pitchFamily="34" charset="-120"/>
              </a:rPr>
              <a:t>19</a:t>
            </a:r>
            <a:r>
              <a:rPr lang="zh-TW" altLang="en-US" sz="2400" b="0" dirty="0">
                <a:latin typeface="微軟正黑體" panose="020B0604030504040204" pitchFamily="34" charset="-120"/>
                <a:ea typeface="微軟正黑體" panose="020B0604030504040204" pitchFamily="34" charset="-120"/>
              </a:rPr>
              <a:t>，</a:t>
            </a:r>
            <a:r>
              <a:rPr lang="en-US" altLang="zh-TW" sz="2400" b="0" dirty="0">
                <a:latin typeface="微軟正黑體" panose="020B0604030504040204" pitchFamily="34" charset="-120"/>
                <a:ea typeface="微軟正黑體" panose="020B0604030504040204" pitchFamily="34" charset="-120"/>
              </a:rPr>
              <a:t>115-19=96</a:t>
            </a:r>
            <a:r>
              <a:rPr lang="zh-TW" altLang="en-US" sz="2400" b="0" dirty="0">
                <a:latin typeface="微軟正黑體" panose="020B0604030504040204" pitchFamily="34" charset="-120"/>
                <a:ea typeface="微軟正黑體" panose="020B0604030504040204" pitchFamily="34" charset="-120"/>
              </a:rPr>
              <a:t>，故</a:t>
            </a:r>
            <a:r>
              <a:rPr lang="en-US" altLang="zh-TW" sz="2400" b="0" dirty="0">
                <a:latin typeface="微軟正黑體" panose="020B0604030504040204" pitchFamily="34" charset="-120"/>
                <a:ea typeface="微軟正黑體" panose="020B0604030504040204" pitchFamily="34" charset="-120"/>
              </a:rPr>
              <a:t>114</a:t>
            </a:r>
            <a:r>
              <a:rPr lang="zh-TW" altLang="en-US" sz="2400" b="0" dirty="0">
                <a:latin typeface="微軟正黑體" panose="020B0604030504040204" pitchFamily="34" charset="-120"/>
                <a:ea typeface="微軟正黑體" panose="020B0604030504040204" pitchFamily="34" charset="-120"/>
              </a:rPr>
              <a:t>年</a:t>
            </a:r>
            <a:r>
              <a:rPr lang="en-US" altLang="zh-TW" sz="2400" b="0" dirty="0">
                <a:latin typeface="微軟正黑體" panose="020B0604030504040204" pitchFamily="34" charset="-120"/>
                <a:ea typeface="微軟正黑體" panose="020B0604030504040204" pitchFamily="34" charset="-120"/>
              </a:rPr>
              <a:t>10</a:t>
            </a:r>
            <a:r>
              <a:rPr lang="zh-TW" altLang="en-US" sz="2400" b="0" dirty="0">
                <a:latin typeface="微軟正黑體" panose="020B0604030504040204" pitchFamily="34" charset="-120"/>
                <a:ea typeface="微軟正黑體" panose="020B0604030504040204" pitchFamily="34" charset="-120"/>
              </a:rPr>
              <a:t>月時</a:t>
            </a:r>
            <a:r>
              <a:rPr lang="zh-TW" altLang="en-US" sz="2400" b="0" u="sng" dirty="0">
                <a:latin typeface="微軟正黑體" panose="020B0604030504040204" pitchFamily="34" charset="-120"/>
                <a:ea typeface="微軟正黑體" panose="020B0604030504040204" pitchFamily="34" charset="-120"/>
              </a:rPr>
              <a:t>民國</a:t>
            </a:r>
            <a:r>
              <a:rPr lang="en-US" altLang="zh-TW" sz="2400" b="0" u="sng" dirty="0">
                <a:latin typeface="微軟正黑體" panose="020B0604030504040204" pitchFamily="34" charset="-120"/>
                <a:ea typeface="微軟正黑體" panose="020B0604030504040204" pitchFamily="34" charset="-120"/>
              </a:rPr>
              <a:t>96</a:t>
            </a:r>
            <a:r>
              <a:rPr lang="zh-TW" altLang="en-US" sz="2400" b="0" u="sng" dirty="0">
                <a:latin typeface="微軟正黑體" panose="020B0604030504040204" pitchFamily="34" charset="-120"/>
                <a:ea typeface="微軟正黑體" panose="020B0604030504040204" pitchFamily="34" charset="-120"/>
              </a:rPr>
              <a:t>年次</a:t>
            </a:r>
            <a:r>
              <a:rPr lang="zh-TW" altLang="en-US" sz="2400" b="0" dirty="0">
                <a:latin typeface="微軟正黑體" panose="020B0604030504040204" pitchFamily="34" charset="-120"/>
                <a:ea typeface="微軟正黑體" panose="020B0604030504040204" pitchFamily="34" charset="-120"/>
              </a:rPr>
              <a:t>出生之役男將會被通知</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由戶籍地區公所送發兵籍調查通知書</a:t>
            </a:r>
            <a:r>
              <a:rPr lang="en-US" altLang="zh-TW" sz="2400" b="0" dirty="0">
                <a:latin typeface="微軟正黑體" panose="020B0604030504040204" pitchFamily="34" charset="-120"/>
                <a:ea typeface="微軟正黑體" panose="020B0604030504040204" pitchFamily="34" charset="-120"/>
              </a:rPr>
              <a:t>)</a:t>
            </a:r>
            <a:endParaRPr lang="zh-TW" altLang="en-US" sz="2400" b="0" dirty="0">
              <a:latin typeface="微軟正黑體" panose="020B0604030504040204" pitchFamily="34" charset="-120"/>
              <a:ea typeface="微軟正黑體" panose="020B0604030504040204" pitchFamily="34" charset="-120"/>
            </a:endParaRPr>
          </a:p>
        </p:txBody>
      </p:sp>
      <p:pic>
        <p:nvPicPr>
          <p:cNvPr id="21508"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矩形 1"/>
          <p:cNvSpPr>
            <a:spLocks noChangeArrowheads="1"/>
          </p:cNvSpPr>
          <p:nvPr/>
        </p:nvSpPr>
        <p:spPr bwMode="auto">
          <a:xfrm>
            <a:off x="611336" y="5442796"/>
            <a:ext cx="6985000" cy="5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buClrTx/>
              <a:buSzTx/>
              <a:buFontTx/>
              <a:buNone/>
            </a:pPr>
            <a:r>
              <a:rPr lang="zh-TW" altLang="en-US" sz="2400" b="0" dirty="0">
                <a:latin typeface="微軟正黑體" panose="020B0604030504040204" pitchFamily="34" charset="-120"/>
                <a:ea typeface="微軟正黑體" panose="020B0604030504040204" pitchFamily="34" charset="-120"/>
              </a:rPr>
              <a:t>辦理兵籍調查申辦作業。</a:t>
            </a:r>
            <a:endParaRPr lang="en-US" altLang="zh-TW" sz="2400" b="0" dirty="0">
              <a:latin typeface="微軟正黑體" panose="020B0604030504040204" pitchFamily="34" charset="-120"/>
              <a:ea typeface="微軟正黑體" panose="020B0604030504040204" pitchFamily="34" charset="-120"/>
            </a:endParaRPr>
          </a:p>
        </p:txBody>
      </p:sp>
      <p:pic>
        <p:nvPicPr>
          <p:cNvPr id="21510" name="圖片 6"/>
          <p:cNvPicPr>
            <a:picLocks noChangeAspect="1"/>
          </p:cNvPicPr>
          <p:nvPr/>
        </p:nvPicPr>
        <p:blipFill>
          <a:blip r:embed="rId4">
            <a:extLst>
              <a:ext uri="{28A0092B-C50C-407E-A947-70E740481C1C}">
                <a14:useLocalDpi xmlns:a14="http://schemas.microsoft.com/office/drawing/2010/main" val="0"/>
              </a:ext>
            </a:extLst>
          </a:blip>
          <a:srcRect t="3616" r="75987"/>
          <a:stretch>
            <a:fillRect/>
          </a:stretch>
        </p:blipFill>
        <p:spPr bwMode="auto">
          <a:xfrm>
            <a:off x="6840538" y="4653235"/>
            <a:ext cx="21955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9A4B2914-73B0-4A05-A93B-72E68E0639E1}"/>
              </a:ext>
            </a:extLst>
          </p:cNvPr>
          <p:cNvSpPr>
            <a:spLocks noGrp="1"/>
          </p:cNvSpPr>
          <p:nvPr>
            <p:ph type="sldNum" sz="quarter" idx="12"/>
          </p:nvPr>
        </p:nvSpPr>
        <p:spPr/>
        <p:txBody>
          <a:bodyPr/>
          <a:lstStyle/>
          <a:p>
            <a:pPr>
              <a:defRPr/>
            </a:pPr>
            <a:fld id="{575BFA08-F538-41E3-B048-FB2EFCCC47E9}" type="slidenum">
              <a:rPr lang="en-US" altLang="zh-TW" smtClean="0"/>
              <a:pPr>
                <a:defRPr/>
              </a:pPr>
              <a:t>4</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881063" y="0"/>
            <a:ext cx="7548562"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Tx/>
              <a:buNone/>
              <a:defRPr/>
            </a:pPr>
            <a:r>
              <a:rPr lang="en-US" altLang="zh-TW" sz="4400" dirty="0">
                <a:solidFill>
                  <a:srgbClr val="0070C0"/>
                </a:solidFill>
                <a:effectLst>
                  <a:outerShdw blurRad="38100" dist="38100" dir="2700000" algn="tl">
                    <a:srgbClr val="000000">
                      <a:alpha val="43137"/>
                    </a:srgbClr>
                  </a:outerShdw>
                </a:effectLst>
                <a:latin typeface="+mj-ea"/>
                <a:ea typeface="+mj-ea"/>
              </a:rPr>
              <a:t>1.</a:t>
            </a:r>
            <a:r>
              <a:rPr lang="zh-TW" altLang="en-US" sz="4400" dirty="0">
                <a:solidFill>
                  <a:srgbClr val="0070C0"/>
                </a:solidFill>
                <a:effectLst>
                  <a:outerShdw blurRad="38100" dist="38100" dir="2700000" algn="tl">
                    <a:srgbClr val="000000">
                      <a:alpha val="43137"/>
                    </a:srgbClr>
                  </a:outerShdw>
                </a:effectLst>
                <a:latin typeface="+mj-ea"/>
                <a:ea typeface="+mj-ea"/>
              </a:rPr>
              <a:t>兵籍調查</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sp>
        <p:nvSpPr>
          <p:cNvPr id="23555" name="矩形 1"/>
          <p:cNvSpPr>
            <a:spLocks noChangeArrowheads="1"/>
          </p:cNvSpPr>
          <p:nvPr/>
        </p:nvSpPr>
        <p:spPr bwMode="auto">
          <a:xfrm>
            <a:off x="250825" y="1528763"/>
            <a:ext cx="864235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收到兵籍調查通知後應該如何申報？</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目前兵籍調查主要採</a:t>
            </a:r>
            <a:r>
              <a:rPr lang="zh-TW" altLang="en-US" sz="2400" u="sng" dirty="0">
                <a:latin typeface="微軟正黑體" panose="020B0604030504040204" pitchFamily="34" charset="-120"/>
                <a:ea typeface="微軟正黑體" panose="020B0604030504040204" pitchFamily="34" charset="-120"/>
              </a:rPr>
              <a:t>線上申報</a:t>
            </a:r>
            <a:r>
              <a:rPr lang="zh-TW" altLang="en-US" sz="2400" b="0" dirty="0">
                <a:latin typeface="微軟正黑體" panose="020B0604030504040204" pitchFamily="34" charset="-120"/>
                <a:ea typeface="微軟正黑體" panose="020B0604030504040204" pitchFamily="34" charset="-120"/>
              </a:rPr>
              <a:t>的方式</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役男在國外亦可線上申報</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，役男可於兵籍調查線上系統開放區間</a:t>
            </a:r>
            <a:r>
              <a:rPr lang="en-US" altLang="zh-TW" sz="2400" b="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每年</a:t>
            </a:r>
            <a:r>
              <a:rPr lang="en-US" altLang="zh-TW" sz="2400" u="sng" dirty="0">
                <a:latin typeface="微軟正黑體" panose="020B0604030504040204" pitchFamily="34" charset="-120"/>
                <a:ea typeface="微軟正黑體" panose="020B0604030504040204" pitchFamily="34" charset="-120"/>
              </a:rPr>
              <a:t>10</a:t>
            </a:r>
            <a:r>
              <a:rPr lang="zh-TW" altLang="en-US" sz="2400" u="sng" dirty="0">
                <a:latin typeface="微軟正黑體" panose="020B0604030504040204" pitchFamily="34" charset="-120"/>
                <a:ea typeface="微軟正黑體" panose="020B0604030504040204" pitchFamily="34" charset="-120"/>
              </a:rPr>
              <a:t>月至</a:t>
            </a:r>
            <a:r>
              <a:rPr lang="en-US" altLang="zh-TW" sz="2400" u="sng" dirty="0">
                <a:latin typeface="微軟正黑體" panose="020B0604030504040204" pitchFamily="34" charset="-120"/>
                <a:ea typeface="微軟正黑體" panose="020B0604030504040204" pitchFamily="34" charset="-120"/>
              </a:rPr>
              <a:t>11</a:t>
            </a:r>
            <a:r>
              <a:rPr lang="zh-TW" altLang="en-US" sz="2400" u="sng" dirty="0">
                <a:latin typeface="微軟正黑體" panose="020B0604030504040204" pitchFamily="34" charset="-120"/>
                <a:ea typeface="微軟正黑體" panose="020B0604030504040204" pitchFamily="34" charset="-120"/>
              </a:rPr>
              <a:t>月</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至該系統填報，即可完成兵籍調查申辦。</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倘線上申報有困難者，也可至戶籍地區公所臨櫃辦理。</a:t>
            </a:r>
          </a:p>
        </p:txBody>
      </p:sp>
      <p:pic>
        <p:nvPicPr>
          <p:cNvPr id="23556"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圖片 6"/>
          <p:cNvPicPr>
            <a:picLocks noChangeAspect="1"/>
          </p:cNvPicPr>
          <p:nvPr/>
        </p:nvPicPr>
        <p:blipFill>
          <a:blip r:embed="rId4">
            <a:extLst>
              <a:ext uri="{28A0092B-C50C-407E-A947-70E740481C1C}">
                <a14:useLocalDpi xmlns:a14="http://schemas.microsoft.com/office/drawing/2010/main" val="0"/>
              </a:ext>
            </a:extLst>
          </a:blip>
          <a:srcRect t="3616" r="75987"/>
          <a:stretch>
            <a:fillRect/>
          </a:stretch>
        </p:blipFill>
        <p:spPr bwMode="auto">
          <a:xfrm>
            <a:off x="6769100" y="4581525"/>
            <a:ext cx="21955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4B8FDFD3-2248-478D-916D-8E2F56943FF0}"/>
              </a:ext>
            </a:extLst>
          </p:cNvPr>
          <p:cNvSpPr>
            <a:spLocks noGrp="1"/>
          </p:cNvSpPr>
          <p:nvPr>
            <p:ph type="sldNum" sz="quarter" idx="12"/>
          </p:nvPr>
        </p:nvSpPr>
        <p:spPr/>
        <p:txBody>
          <a:bodyPr/>
          <a:lstStyle/>
          <a:p>
            <a:pPr>
              <a:defRPr/>
            </a:pPr>
            <a:fld id="{575BFA08-F538-41E3-B048-FB2EFCCC47E9}"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881063" y="0"/>
            <a:ext cx="7548562"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Tx/>
              <a:buNone/>
              <a:defRPr/>
            </a:pPr>
            <a:r>
              <a:rPr lang="en-US" altLang="zh-TW" sz="4400" dirty="0">
                <a:solidFill>
                  <a:srgbClr val="0070C0"/>
                </a:solidFill>
                <a:effectLst>
                  <a:outerShdw blurRad="38100" dist="38100" dir="2700000" algn="tl">
                    <a:srgbClr val="000000">
                      <a:alpha val="43137"/>
                    </a:srgbClr>
                  </a:outerShdw>
                </a:effectLst>
                <a:latin typeface="+mj-ea"/>
                <a:ea typeface="+mj-ea"/>
              </a:rPr>
              <a:t>1.</a:t>
            </a:r>
            <a:r>
              <a:rPr lang="zh-TW" altLang="en-US" sz="4400" dirty="0">
                <a:solidFill>
                  <a:srgbClr val="0070C0"/>
                </a:solidFill>
                <a:effectLst>
                  <a:outerShdw blurRad="38100" dist="38100" dir="2700000" algn="tl">
                    <a:srgbClr val="000000">
                      <a:alpha val="43137"/>
                    </a:srgbClr>
                  </a:outerShdw>
                </a:effectLst>
                <a:latin typeface="+mj-ea"/>
                <a:ea typeface="+mj-ea"/>
              </a:rPr>
              <a:t>兵籍調查</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sp>
        <p:nvSpPr>
          <p:cNvPr id="25603" name="矩形 1"/>
          <p:cNvSpPr>
            <a:spLocks noChangeArrowheads="1"/>
          </p:cNvSpPr>
          <p:nvPr/>
        </p:nvSpPr>
        <p:spPr bwMode="auto">
          <a:xfrm>
            <a:off x="179388" y="1361033"/>
            <a:ext cx="87852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8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兵籍調查時填報的就學或升學意願情形會影響我後續的徵兵程序嗎？</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假如於兵籍調查時填報畢業後</a:t>
            </a:r>
            <a:r>
              <a:rPr lang="zh-TW" altLang="en-US" sz="2400" u="sng" dirty="0">
                <a:latin typeface="微軟正黑體" panose="020B0604030504040204" pitchFamily="34" charset="-120"/>
                <a:ea typeface="微軟正黑體" panose="020B0604030504040204" pitchFamily="34" charset="-120"/>
              </a:rPr>
              <a:t>不再升學</a:t>
            </a:r>
            <a:r>
              <a:rPr lang="zh-TW" altLang="en-US" sz="2400" b="0" dirty="0">
                <a:latin typeface="微軟正黑體" panose="020B0604030504040204" pitchFamily="34" charset="-120"/>
                <a:ea typeface="微軟正黑體" panose="020B0604030504040204" pitchFamily="34" charset="-120"/>
              </a:rPr>
              <a:t>，戶籍地區公所將於役男</a:t>
            </a:r>
            <a:r>
              <a:rPr lang="zh-TW" altLang="en-US" sz="2400" u="sng" dirty="0">
                <a:latin typeface="微軟正黑體" panose="020B0604030504040204" pitchFamily="34" charset="-120"/>
                <a:ea typeface="微軟正黑體" panose="020B0604030504040204" pitchFamily="34" charset="-120"/>
              </a:rPr>
              <a:t>畢業後即安排</a:t>
            </a:r>
            <a:r>
              <a:rPr lang="zh-TW" altLang="en-US" sz="2400" b="0" dirty="0">
                <a:latin typeface="微軟正黑體" panose="020B0604030504040204" pitchFamily="34" charset="-120"/>
                <a:ea typeface="微軟正黑體" panose="020B0604030504040204" pitchFamily="34" charset="-120"/>
              </a:rPr>
              <a:t>役男進行體檢。</a:t>
            </a:r>
            <a:endParaRPr lang="en-US" altLang="zh-TW" sz="2400" b="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如果於兵籍調查時填報畢業後準備</a:t>
            </a:r>
            <a:r>
              <a:rPr lang="zh-TW" altLang="en-US" sz="2400" u="sng" dirty="0">
                <a:latin typeface="微軟正黑體" panose="020B0604030504040204" pitchFamily="34" charset="-120"/>
                <a:ea typeface="微軟正黑體" panose="020B0604030504040204" pitchFamily="34" charset="-120"/>
              </a:rPr>
              <a:t>繼續升學</a:t>
            </a:r>
            <a:r>
              <a:rPr lang="zh-TW" altLang="en-US" sz="2400" b="0" dirty="0">
                <a:latin typeface="微軟正黑體" panose="020B0604030504040204" pitchFamily="34" charset="-120"/>
                <a:ea typeface="微軟正黑體" panose="020B0604030504040204" pitchFamily="34" charset="-120"/>
              </a:rPr>
              <a:t>，在役男</a:t>
            </a:r>
            <a:r>
              <a:rPr lang="en-US" altLang="zh-TW" sz="2400" u="sng" dirty="0">
                <a:latin typeface="微軟正黑體" panose="020B0604030504040204" pitchFamily="34" charset="-120"/>
                <a:ea typeface="微軟正黑體" panose="020B0604030504040204" pitchFamily="34" charset="-120"/>
              </a:rPr>
              <a:t>20</a:t>
            </a:r>
            <a:r>
              <a:rPr lang="zh-TW" altLang="en-US" sz="2400" u="sng" dirty="0">
                <a:latin typeface="微軟正黑體" panose="020B0604030504040204" pitchFamily="34" charset="-120"/>
                <a:ea typeface="微軟正黑體" panose="020B0604030504040204" pitchFamily="34" charset="-120"/>
              </a:rPr>
              <a:t>歲之年的</a:t>
            </a:r>
            <a:r>
              <a:rPr lang="en-US" altLang="zh-TW" sz="2400" u="sng" dirty="0">
                <a:latin typeface="微軟正黑體" panose="020B0604030504040204" pitchFamily="34" charset="-120"/>
                <a:ea typeface="微軟正黑體" panose="020B0604030504040204" pitchFamily="34" charset="-120"/>
              </a:rPr>
              <a:t>11</a:t>
            </a:r>
            <a:r>
              <a:rPr lang="zh-TW" altLang="en-US" sz="2400" u="sng" dirty="0">
                <a:latin typeface="微軟正黑體" panose="020B0604030504040204" pitchFamily="34" charset="-120"/>
                <a:ea typeface="微軟正黑體" panose="020B0604030504040204" pitchFamily="34" charset="-120"/>
              </a:rPr>
              <a:t>月</a:t>
            </a:r>
            <a:r>
              <a:rPr lang="en-US" altLang="zh-TW" sz="2400" u="sng" dirty="0">
                <a:latin typeface="微軟正黑體" panose="020B0604030504040204" pitchFamily="34" charset="-120"/>
                <a:ea typeface="微軟正黑體" panose="020B0604030504040204" pitchFamily="34" charset="-120"/>
              </a:rPr>
              <a:t>15</a:t>
            </a:r>
            <a:r>
              <a:rPr lang="zh-TW" altLang="en-US" sz="2400" u="sng" dirty="0">
                <a:latin typeface="微軟正黑體" panose="020B0604030504040204" pitchFamily="34" charset="-120"/>
                <a:ea typeface="微軟正黑體" panose="020B0604030504040204" pitchFamily="34" charset="-120"/>
              </a:rPr>
              <a:t>日前</a:t>
            </a:r>
            <a:r>
              <a:rPr lang="zh-TW" altLang="en-US" sz="2400" b="0" dirty="0">
                <a:latin typeface="微軟正黑體" panose="020B0604030504040204" pitchFamily="34" charset="-120"/>
                <a:ea typeface="微軟正黑體" panose="020B0604030504040204" pitchFamily="34" charset="-120"/>
              </a:rPr>
              <a:t>，區公所都暫時不會安排役男參加體檢。</a:t>
            </a:r>
          </a:p>
        </p:txBody>
      </p:sp>
      <p:pic>
        <p:nvPicPr>
          <p:cNvPr id="25604"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圖片 5"/>
          <p:cNvPicPr>
            <a:picLocks noChangeAspect="1"/>
          </p:cNvPicPr>
          <p:nvPr/>
        </p:nvPicPr>
        <p:blipFill>
          <a:blip r:embed="rId4">
            <a:extLst>
              <a:ext uri="{28A0092B-C50C-407E-A947-70E740481C1C}">
                <a14:useLocalDpi xmlns:a14="http://schemas.microsoft.com/office/drawing/2010/main" val="0"/>
              </a:ext>
            </a:extLst>
          </a:blip>
          <a:srcRect t="3616" r="75987"/>
          <a:stretch>
            <a:fillRect/>
          </a:stretch>
        </p:blipFill>
        <p:spPr bwMode="auto">
          <a:xfrm>
            <a:off x="6875463" y="4581525"/>
            <a:ext cx="21955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矩形 1"/>
          <p:cNvSpPr>
            <a:spLocks noChangeArrowheads="1"/>
          </p:cNvSpPr>
          <p:nvPr/>
        </p:nvSpPr>
        <p:spPr bwMode="auto">
          <a:xfrm>
            <a:off x="168275" y="5153025"/>
            <a:ext cx="7859713" cy="113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nSpc>
                <a:spcPct val="150000"/>
              </a:lnSpc>
              <a:buFont typeface="Wingdings" panose="05000000000000000000" pitchFamily="2" charset="2"/>
              <a:buChar char="ü"/>
            </a:pPr>
            <a:r>
              <a:rPr lang="zh-TW" altLang="en-US" sz="2400" b="0" dirty="0">
                <a:solidFill>
                  <a:schemeClr val="tx1"/>
                </a:solidFill>
                <a:latin typeface="微軟正黑體" panose="020B0604030504040204" pitchFamily="34" charset="-120"/>
                <a:ea typeface="微軟正黑體" panose="020B0604030504040204" pitchFamily="34" charset="-120"/>
              </a:rPr>
              <a:t>若超過上述期限，役男都還未有核定在學緩徵的紀錄，區公所便會開始安排役男參加體檢。</a:t>
            </a:r>
          </a:p>
        </p:txBody>
      </p:sp>
      <p:sp>
        <p:nvSpPr>
          <p:cNvPr id="2" name="投影片編號版面配置區 1">
            <a:extLst>
              <a:ext uri="{FF2B5EF4-FFF2-40B4-BE49-F238E27FC236}">
                <a16:creationId xmlns:a16="http://schemas.microsoft.com/office/drawing/2014/main" id="{0B344403-A5B7-4158-A2A8-529ED73B6BBC}"/>
              </a:ext>
            </a:extLst>
          </p:cNvPr>
          <p:cNvSpPr>
            <a:spLocks noGrp="1"/>
          </p:cNvSpPr>
          <p:nvPr>
            <p:ph type="sldNum" sz="quarter" idx="12"/>
          </p:nvPr>
        </p:nvSpPr>
        <p:spPr/>
        <p:txBody>
          <a:bodyPr/>
          <a:lstStyle/>
          <a:p>
            <a:pPr>
              <a:defRPr/>
            </a:pPr>
            <a:fld id="{575BFA08-F538-41E3-B048-FB2EFCCC47E9}" type="slidenum">
              <a:rPr lang="en-US" altLang="zh-TW" smtClean="0"/>
              <a:pPr>
                <a:defRPr/>
              </a:pPr>
              <a:t>6</a:t>
            </a:fld>
            <a:endParaRPr lang="en-US" altLang="zh-TW"/>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984250" y="31750"/>
            <a:ext cx="7548563"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 typeface="Symbol" pitchFamily="18" charset="2"/>
              <a:buNone/>
              <a:defRPr/>
            </a:pP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徵兵檢查 </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兵役體檢</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pic>
        <p:nvPicPr>
          <p:cNvPr id="27651"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圖片 1"/>
          <p:cNvPicPr>
            <a:picLocks noChangeAspect="1"/>
          </p:cNvPicPr>
          <p:nvPr/>
        </p:nvPicPr>
        <p:blipFill>
          <a:blip r:embed="rId4">
            <a:extLst>
              <a:ext uri="{28A0092B-C50C-407E-A947-70E740481C1C}">
                <a14:useLocalDpi xmlns:a14="http://schemas.microsoft.com/office/drawing/2010/main" val="0"/>
              </a:ext>
            </a:extLst>
          </a:blip>
          <a:srcRect l="24013" r="50000"/>
          <a:stretch>
            <a:fillRect/>
          </a:stretch>
        </p:blipFill>
        <p:spPr bwMode="auto">
          <a:xfrm>
            <a:off x="6372225" y="4251325"/>
            <a:ext cx="26638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矩形 1"/>
          <p:cNvSpPr>
            <a:spLocks noChangeArrowheads="1"/>
          </p:cNvSpPr>
          <p:nvPr/>
        </p:nvSpPr>
        <p:spPr bwMode="auto">
          <a:xfrm>
            <a:off x="300392" y="1337432"/>
            <a:ext cx="8232421" cy="147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徵兵檢查目的？</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檢定役男身體健康狀況，以判定役男體位。</a:t>
            </a:r>
          </a:p>
        </p:txBody>
      </p:sp>
      <p:sp>
        <p:nvSpPr>
          <p:cNvPr id="27654" name="矩形 1"/>
          <p:cNvSpPr>
            <a:spLocks noChangeArrowheads="1"/>
          </p:cNvSpPr>
          <p:nvPr/>
        </p:nvSpPr>
        <p:spPr bwMode="auto">
          <a:xfrm>
            <a:off x="300392" y="3159387"/>
            <a:ext cx="6368722" cy="257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檢查對象？</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應屆在學緩徵原因消滅役男。</a:t>
            </a:r>
            <a:endParaRPr lang="en-US" altLang="zh-TW" sz="2400" b="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在學期間接受分階段軍事訓練役男。</a:t>
            </a:r>
          </a:p>
          <a:p>
            <a:pPr>
              <a:lnSpc>
                <a:spcPct val="150000"/>
              </a:lnSpc>
              <a:spcBef>
                <a:spcPct val="0"/>
              </a:spcBef>
              <a:buClrTx/>
              <a:buSzTx/>
              <a:buFont typeface="Wingdings" panose="05000000000000000000" pitchFamily="2" charset="2"/>
              <a:buChar char="ü"/>
            </a:pPr>
            <a:r>
              <a:rPr lang="zh-TW" altLang="en-US" sz="2400" b="0" dirty="0">
                <a:latin typeface="微軟正黑體" panose="020B0604030504040204" pitchFamily="34" charset="-120"/>
                <a:ea typeface="微軟正黑體" panose="020B0604030504040204" pitchFamily="34" charset="-120"/>
              </a:rPr>
              <a:t>當年次未在學或無繼續升學意願役男。</a:t>
            </a:r>
          </a:p>
        </p:txBody>
      </p:sp>
      <p:sp>
        <p:nvSpPr>
          <p:cNvPr id="2" name="投影片編號版面配置區 1">
            <a:extLst>
              <a:ext uri="{FF2B5EF4-FFF2-40B4-BE49-F238E27FC236}">
                <a16:creationId xmlns:a16="http://schemas.microsoft.com/office/drawing/2014/main" id="{6F742D37-C606-4842-A807-C8DE3A3C0A25}"/>
              </a:ext>
            </a:extLst>
          </p:cNvPr>
          <p:cNvSpPr>
            <a:spLocks noGrp="1"/>
          </p:cNvSpPr>
          <p:nvPr>
            <p:ph type="sldNum" sz="quarter" idx="12"/>
          </p:nvPr>
        </p:nvSpPr>
        <p:spPr/>
        <p:txBody>
          <a:bodyPr/>
          <a:lstStyle/>
          <a:p>
            <a:pPr>
              <a:defRPr/>
            </a:pPr>
            <a:fld id="{575BFA08-F538-41E3-B048-FB2EFCCC47E9}" type="slidenum">
              <a:rPr lang="en-US" altLang="zh-TW" smtClean="0"/>
              <a:pPr>
                <a:defRPr/>
              </a:pPr>
              <a:t>7</a:t>
            </a:fld>
            <a:endParaRPr lang="en-US" altLang="zh-TW"/>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984250" y="31750"/>
            <a:ext cx="7548563"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 typeface="Symbol" pitchFamily="18" charset="2"/>
              <a:buNone/>
              <a:defRPr/>
            </a:pP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徵兵檢查 </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兵役體檢</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pic>
        <p:nvPicPr>
          <p:cNvPr id="27651"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矩形 1"/>
          <p:cNvSpPr>
            <a:spLocks noChangeArrowheads="1"/>
          </p:cNvSpPr>
          <p:nvPr/>
        </p:nvSpPr>
        <p:spPr bwMode="auto">
          <a:xfrm>
            <a:off x="300392" y="1337432"/>
            <a:ext cx="8232421"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徵兵檢查流程</a:t>
            </a:r>
            <a:endParaRPr lang="zh-TW" altLang="en-US" sz="2400" b="0" dirty="0">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624BBC5F-BCD6-4EC9-826A-535F3845635D}"/>
              </a:ext>
            </a:extLst>
          </p:cNvPr>
          <p:cNvSpPr/>
          <p:nvPr/>
        </p:nvSpPr>
        <p:spPr>
          <a:xfrm>
            <a:off x="300392" y="5013176"/>
            <a:ext cx="722393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臺中市役男在收到徵兵檢查通知書後</a:t>
            </a:r>
            <a:r>
              <a:rPr lang="zh-TW" altLang="en-US" sz="2000" u="sng" dirty="0">
                <a:latin typeface="微軟正黑體" panose="020B0604030504040204" pitchFamily="34" charset="-120"/>
                <a:ea typeface="微軟正黑體" panose="020B0604030504040204" pitchFamily="34" charset="-120"/>
              </a:rPr>
              <a:t>體檢日</a:t>
            </a:r>
            <a:r>
              <a:rPr lang="en-US" altLang="zh-TW" sz="2000" u="sng" dirty="0">
                <a:latin typeface="微軟正黑體" panose="020B0604030504040204" pitchFamily="34" charset="-120"/>
                <a:ea typeface="微軟正黑體" panose="020B0604030504040204" pitchFamily="34" charset="-120"/>
              </a:rPr>
              <a:t>5</a:t>
            </a:r>
            <a:r>
              <a:rPr lang="zh-TW" altLang="en-US" sz="2000" u="sng" dirty="0">
                <a:latin typeface="微軟正黑體" panose="020B0604030504040204" pitchFamily="34" charset="-120"/>
                <a:ea typeface="微軟正黑體" panose="020B0604030504040204" pitchFamily="34" charset="-120"/>
              </a:rPr>
              <a:t>日前</a:t>
            </a:r>
            <a:r>
              <a:rPr lang="zh-TW" altLang="en-US" sz="2000" b="0" dirty="0">
                <a:latin typeface="微軟正黑體" panose="020B0604030504040204" pitchFamily="34" charset="-120"/>
                <a:ea typeface="微軟正黑體" panose="020B0604030504040204" pitchFamily="34" charset="-120"/>
              </a:rPr>
              <a:t>，請至「臺中市徵兵處理進度流程查詢系統」上傳</a:t>
            </a:r>
            <a:r>
              <a:rPr lang="zh-TW" altLang="en-US" sz="2000" u="sng" dirty="0">
                <a:latin typeface="微軟正黑體" panose="020B0604030504040204" pitchFamily="34" charset="-120"/>
                <a:ea typeface="微軟正黑體" panose="020B0604030504040204" pitchFamily="34" charset="-120"/>
              </a:rPr>
              <a:t>役男數位相片</a:t>
            </a:r>
            <a:r>
              <a:rPr lang="zh-TW" altLang="en-US" sz="2000" b="0" u="sng"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以加速體檢現場報到時間。</a:t>
            </a:r>
          </a:p>
        </p:txBody>
      </p:sp>
      <p:graphicFrame>
        <p:nvGraphicFramePr>
          <p:cNvPr id="8" name="資料庫圖表 7">
            <a:extLst>
              <a:ext uri="{FF2B5EF4-FFF2-40B4-BE49-F238E27FC236}">
                <a16:creationId xmlns:a16="http://schemas.microsoft.com/office/drawing/2014/main" id="{EC6FFDC6-57FA-466D-BCE5-8D6BEC10D2EF}"/>
              </a:ext>
            </a:extLst>
          </p:cNvPr>
          <p:cNvGraphicFramePr/>
          <p:nvPr>
            <p:extLst>
              <p:ext uri="{D42A27DB-BD31-4B8C-83A1-F6EECF244321}">
                <p14:modId xmlns:p14="http://schemas.microsoft.com/office/powerpoint/2010/main" val="3163655585"/>
              </p:ext>
            </p:extLst>
          </p:nvPr>
        </p:nvGraphicFramePr>
        <p:xfrm>
          <a:off x="240138" y="2077956"/>
          <a:ext cx="8352928" cy="2859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652" name="圖片 1"/>
          <p:cNvPicPr>
            <a:picLocks noChangeAspect="1"/>
          </p:cNvPicPr>
          <p:nvPr/>
        </p:nvPicPr>
        <p:blipFill>
          <a:blip r:embed="rId9">
            <a:extLst>
              <a:ext uri="{28A0092B-C50C-407E-A947-70E740481C1C}">
                <a14:useLocalDpi xmlns:a14="http://schemas.microsoft.com/office/drawing/2010/main" val="0"/>
              </a:ext>
            </a:extLst>
          </a:blip>
          <a:srcRect l="24013" r="50000"/>
          <a:stretch>
            <a:fillRect/>
          </a:stretch>
        </p:blipFill>
        <p:spPr bwMode="auto">
          <a:xfrm>
            <a:off x="6372646" y="4149080"/>
            <a:ext cx="287987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DBFD4923-4BAC-49EF-A9D4-A3C6B1B281B1}"/>
              </a:ext>
            </a:extLst>
          </p:cNvPr>
          <p:cNvSpPr>
            <a:spLocks noGrp="1"/>
          </p:cNvSpPr>
          <p:nvPr>
            <p:ph type="sldNum" sz="quarter" idx="12"/>
          </p:nvPr>
        </p:nvSpPr>
        <p:spPr/>
        <p:txBody>
          <a:bodyPr/>
          <a:lstStyle/>
          <a:p>
            <a:pPr>
              <a:defRPr/>
            </a:pPr>
            <a:fld id="{575BFA08-F538-41E3-B048-FB2EFCCC47E9}" type="slidenum">
              <a:rPr lang="en-US" altLang="zh-TW" smtClean="0"/>
              <a:pPr>
                <a:defRPr/>
              </a:pPr>
              <a:t>8</a:t>
            </a:fld>
            <a:endParaRPr lang="en-US" altLang="zh-TW"/>
          </a:p>
        </p:txBody>
      </p:sp>
    </p:spTree>
    <p:extLst>
      <p:ext uri="{BB962C8B-B14F-4D97-AF65-F5344CB8AC3E}">
        <p14:creationId xmlns:p14="http://schemas.microsoft.com/office/powerpoint/2010/main" val="23037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4"/>
          <p:cNvSpPr txBox="1">
            <a:spLocks noChangeArrowheads="1"/>
          </p:cNvSpPr>
          <p:nvPr/>
        </p:nvSpPr>
        <p:spPr bwMode="auto">
          <a:xfrm>
            <a:off x="984250" y="31750"/>
            <a:ext cx="7548563" cy="12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lnSpc>
                <a:spcPct val="200000"/>
              </a:lnSpc>
              <a:spcBef>
                <a:spcPct val="0"/>
              </a:spcBef>
              <a:buClrTx/>
              <a:buSzTx/>
              <a:buFont typeface="Symbol" pitchFamily="18" charset="2"/>
              <a:buNone/>
              <a:defRPr/>
            </a:pP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徵兵檢查 </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兵役體檢</a:t>
            </a:r>
            <a:r>
              <a:rPr lang="en-US" altLang="zh-TW" sz="4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400" dirty="0">
              <a:solidFill>
                <a:srgbClr val="0070C0"/>
              </a:solidFill>
              <a:effectLst>
                <a:outerShdw blurRad="38100" dist="38100" dir="2700000" algn="tl">
                  <a:srgbClr val="000000">
                    <a:alpha val="43137"/>
                  </a:srgbClr>
                </a:outerShdw>
              </a:effectLst>
              <a:latin typeface="+mj-ea"/>
              <a:ea typeface="+mj-ea"/>
            </a:endParaRPr>
          </a:p>
        </p:txBody>
      </p:sp>
      <p:pic>
        <p:nvPicPr>
          <p:cNvPr id="27651"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8913"/>
            <a:ext cx="1763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圖片 1"/>
          <p:cNvPicPr>
            <a:picLocks noChangeAspect="1"/>
          </p:cNvPicPr>
          <p:nvPr/>
        </p:nvPicPr>
        <p:blipFill>
          <a:blip r:embed="rId4">
            <a:extLst>
              <a:ext uri="{28A0092B-C50C-407E-A947-70E740481C1C}">
                <a14:useLocalDpi xmlns:a14="http://schemas.microsoft.com/office/drawing/2010/main" val="0"/>
              </a:ext>
            </a:extLst>
          </a:blip>
          <a:srcRect l="24013" r="50000"/>
          <a:stretch>
            <a:fillRect/>
          </a:stretch>
        </p:blipFill>
        <p:spPr bwMode="auto">
          <a:xfrm>
            <a:off x="6516687" y="4149080"/>
            <a:ext cx="2663825" cy="2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矩形 1"/>
          <p:cNvSpPr>
            <a:spLocks noChangeArrowheads="1"/>
          </p:cNvSpPr>
          <p:nvPr/>
        </p:nvSpPr>
        <p:spPr bwMode="auto">
          <a:xfrm>
            <a:off x="862996" y="1353185"/>
            <a:ext cx="7813460" cy="313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體位區分</a:t>
            </a:r>
          </a:p>
          <a:p>
            <a:pPr>
              <a:lnSpc>
                <a:spcPct val="150000"/>
              </a:lnSpc>
              <a:spcBef>
                <a:spcPct val="0"/>
              </a:spcBef>
              <a:buClrTx/>
              <a:buSzTx/>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常備役體位</a:t>
            </a:r>
            <a:endParaRPr lang="en-US" altLang="zh-TW" sz="240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替代役體位</a:t>
            </a:r>
            <a:endParaRPr lang="en-US" altLang="zh-TW" sz="240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免役體位</a:t>
            </a:r>
            <a:endParaRPr lang="en-US" altLang="zh-TW" sz="2400" dirty="0">
              <a:latin typeface="微軟正黑體" panose="020B0604030504040204" pitchFamily="34" charset="-120"/>
              <a:ea typeface="微軟正黑體" panose="020B0604030504040204" pitchFamily="34" charset="-120"/>
            </a:endParaRPr>
          </a:p>
          <a:p>
            <a:pPr marL="0" indent="0">
              <a:lnSpc>
                <a:spcPct val="150000"/>
              </a:lnSpc>
              <a:spcBef>
                <a:spcPct val="0"/>
              </a:spcBef>
              <a:buClrTx/>
              <a:buSzTx/>
              <a:buNone/>
            </a:pPr>
            <a:r>
              <a:rPr lang="en-US" altLang="zh-TW" sz="2400" dirty="0">
                <a:solidFill>
                  <a:srgbClr val="646B86"/>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2400" dirty="0">
                <a:solidFill>
                  <a:srgbClr val="646B86"/>
                </a:solidFill>
                <a:latin typeface="微軟正黑體" panose="020B0604030504040204" pitchFamily="34" charset="-120"/>
                <a:ea typeface="微軟正黑體" panose="020B0604030504040204" pitchFamily="34" charset="-120"/>
              </a:rPr>
              <a:t>體位未定</a:t>
            </a:r>
            <a:endParaRPr lang="en-US" altLang="zh-TW" sz="2400" dirty="0">
              <a:solidFill>
                <a:srgbClr val="646B86"/>
              </a:solidFill>
              <a:latin typeface="微軟正黑體" panose="020B0604030504040204" pitchFamily="34" charset="-120"/>
              <a:ea typeface="微軟正黑體" panose="020B0604030504040204" pitchFamily="34" charset="-120"/>
            </a:endParaRPr>
          </a:p>
        </p:txBody>
      </p:sp>
      <p:sp>
        <p:nvSpPr>
          <p:cNvPr id="27654" name="矩形 1"/>
          <p:cNvSpPr>
            <a:spLocks noChangeArrowheads="1"/>
          </p:cNvSpPr>
          <p:nvPr/>
        </p:nvSpPr>
        <p:spPr bwMode="auto">
          <a:xfrm>
            <a:off x="755576" y="4634446"/>
            <a:ext cx="6738957" cy="217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nSpc>
                <a:spcPct val="150000"/>
              </a:lnSpc>
              <a:spcBef>
                <a:spcPct val="0"/>
              </a:spcBef>
              <a:spcAft>
                <a:spcPts val="1200"/>
              </a:spcAft>
              <a:buClrTx/>
              <a:buSzTx/>
              <a:buFont typeface="Arial" panose="020B0604020202020204" pitchFamily="34" charset="0"/>
              <a:buChar char="•"/>
            </a:pPr>
            <a:r>
              <a:rPr lang="zh-TW" altLang="en-US" sz="3200" dirty="0">
                <a:solidFill>
                  <a:srgbClr val="0033CC"/>
                </a:solidFill>
                <a:latin typeface="微軟正黑體" panose="020B0604030504040204" pitchFamily="34" charset="-120"/>
                <a:ea typeface="微軟正黑體" panose="020B0604030504040204" pitchFamily="34" charset="-120"/>
              </a:rPr>
              <a:t>臺中新兵樂</a:t>
            </a:r>
            <a:endParaRPr lang="en-US" altLang="zh-TW" sz="3200" dirty="0">
              <a:solidFill>
                <a:srgbClr val="0033CC"/>
              </a:solidFill>
              <a:latin typeface="微軟正黑體" panose="020B0604030504040204" pitchFamily="34" charset="-120"/>
              <a:ea typeface="微軟正黑體" panose="020B0604030504040204" pitchFamily="34" charset="-120"/>
            </a:endParaRPr>
          </a:p>
          <a:p>
            <a:pPr marL="0" indent="0">
              <a:lnSpc>
                <a:spcPct val="150000"/>
              </a:lnSpc>
              <a:spcBef>
                <a:spcPct val="0"/>
              </a:spcBef>
              <a:spcAft>
                <a:spcPts val="1200"/>
              </a:spcAft>
              <a:buClrTx/>
              <a:buSzTx/>
              <a:buNone/>
            </a:pPr>
            <a:endParaRPr lang="en-US" altLang="zh-TW" sz="2400" b="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Wingdings" panose="05000000000000000000" pitchFamily="2" charset="2"/>
              <a:buChar char="ü"/>
            </a:pPr>
            <a:endParaRPr lang="zh-TW" altLang="en-US" sz="2400" b="0" dirty="0">
              <a:latin typeface="微軟正黑體" panose="020B0604030504040204" pitchFamily="34" charset="-120"/>
              <a:ea typeface="微軟正黑體" panose="020B0604030504040204" pitchFamily="34" charset="-120"/>
            </a:endParaRPr>
          </a:p>
        </p:txBody>
      </p:sp>
      <p:sp>
        <p:nvSpPr>
          <p:cNvPr id="8" name="矩形 9">
            <a:extLst>
              <a:ext uri="{FF2B5EF4-FFF2-40B4-BE49-F238E27FC236}">
                <a16:creationId xmlns:a16="http://schemas.microsoft.com/office/drawing/2014/main" id="{81EA81B3-1438-4AD8-9C95-97102F48C890}"/>
              </a:ext>
            </a:extLst>
          </p:cNvPr>
          <p:cNvSpPr>
            <a:spLocks noChangeArrowheads="1"/>
          </p:cNvSpPr>
          <p:nvPr/>
        </p:nvSpPr>
        <p:spPr bwMode="auto">
          <a:xfrm>
            <a:off x="1066294" y="5435376"/>
            <a:ext cx="479933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just" eaLnBrk="1" hangingPunct="1">
              <a:spcBef>
                <a:spcPct val="0"/>
              </a:spcBef>
              <a:spcAft>
                <a:spcPts val="1800"/>
              </a:spcAft>
              <a:buClr>
                <a:schemeClr val="hlink"/>
              </a:buClr>
              <a:buSzTx/>
              <a:buFont typeface="Wingdings 2" panose="05020102010507070707" pitchFamily="18" charset="2"/>
              <a:buNone/>
              <a:defRPr/>
            </a:pPr>
            <a:r>
              <a:rPr lang="en-US" altLang="zh-TW" sz="1800" dirty="0">
                <a:solidFill>
                  <a:schemeClr val="tx2"/>
                </a:solidFill>
                <a:latin typeface="+mj-ea"/>
                <a:ea typeface="+mj-ea"/>
                <a:hlinkClick r:id="rId5"/>
              </a:rPr>
              <a:t>http://mms.taichung.gov.tw/#First_page</a:t>
            </a:r>
            <a:endParaRPr lang="en-US" altLang="zh-TW" sz="1800" b="0" dirty="0">
              <a:solidFill>
                <a:schemeClr val="tx2"/>
              </a:solidFill>
              <a:latin typeface="+mj-ea"/>
              <a:ea typeface="+mj-ea"/>
            </a:endParaRPr>
          </a:p>
        </p:txBody>
      </p:sp>
      <p:pic>
        <p:nvPicPr>
          <p:cNvPr id="9" name="圖片 3">
            <a:extLst>
              <a:ext uri="{FF2B5EF4-FFF2-40B4-BE49-F238E27FC236}">
                <a16:creationId xmlns:a16="http://schemas.microsoft.com/office/drawing/2014/main" id="{C1CCFD9E-7857-40BD-9BA6-32B87E694B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1761" y="4756745"/>
            <a:ext cx="1552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6BCAD101-AE72-4545-8144-5C4B500CFA51}"/>
              </a:ext>
            </a:extLst>
          </p:cNvPr>
          <p:cNvSpPr>
            <a:spLocks noGrp="1"/>
          </p:cNvSpPr>
          <p:nvPr>
            <p:ph type="sldNum" sz="quarter" idx="12"/>
          </p:nvPr>
        </p:nvSpPr>
        <p:spPr/>
        <p:txBody>
          <a:bodyPr/>
          <a:lstStyle/>
          <a:p>
            <a:pPr>
              <a:defRPr/>
            </a:pPr>
            <a:fld id="{575BFA08-F538-41E3-B048-FB2EFCCC47E9}" type="slidenum">
              <a:rPr lang="en-US" altLang="zh-TW" smtClean="0"/>
              <a:pPr>
                <a:defRPr/>
              </a:pPr>
              <a:t>9</a:t>
            </a:fld>
            <a:endParaRPr lang="en-US" altLang="zh-TW"/>
          </a:p>
        </p:txBody>
      </p:sp>
      <p:sp>
        <p:nvSpPr>
          <p:cNvPr id="5" name="矩形 4">
            <a:extLst>
              <a:ext uri="{FF2B5EF4-FFF2-40B4-BE49-F238E27FC236}">
                <a16:creationId xmlns:a16="http://schemas.microsoft.com/office/drawing/2014/main" id="{824FE5D1-CC68-4EAD-BCFB-B807428AB885}"/>
              </a:ext>
            </a:extLst>
          </p:cNvPr>
          <p:cNvSpPr/>
          <p:nvPr/>
        </p:nvSpPr>
        <p:spPr>
          <a:xfrm>
            <a:off x="2756783" y="3934696"/>
            <a:ext cx="5776029" cy="699038"/>
          </a:xfrm>
          <a:prstGeom prst="rect">
            <a:avLst/>
          </a:prstGeom>
        </p:spPr>
        <p:txBody>
          <a:bodyPr wrap="square">
            <a:spAutoFit/>
          </a:bodyPr>
          <a:lstStyle/>
          <a:p>
            <a:pPr>
              <a:lnSpc>
                <a:spcPct val="150000"/>
              </a:lnSpc>
            </a:pPr>
            <a:r>
              <a:rPr lang="zh-TW" altLang="en-US" sz="1400" dirty="0">
                <a:solidFill>
                  <a:srgbClr val="646B86"/>
                </a:solidFill>
                <a:latin typeface="微軟正黑體" panose="020B0604030504040204" pitchFamily="34" charset="-120"/>
                <a:ea typeface="微軟正黑體" panose="020B0604030504040204" pitchFamily="34" charset="-120"/>
              </a:rPr>
              <a:t>因手術或受傷等原因，尚須接受治療，判定「體位未定」者，依體位區分標準第</a:t>
            </a:r>
            <a:r>
              <a:rPr lang="en-US" altLang="zh-TW" sz="1400" dirty="0">
                <a:solidFill>
                  <a:srgbClr val="646B86"/>
                </a:solidFill>
                <a:latin typeface="微軟正黑體" panose="020B0604030504040204" pitchFamily="34" charset="-120"/>
                <a:ea typeface="微軟正黑體" panose="020B0604030504040204" pitchFamily="34" charset="-120"/>
              </a:rPr>
              <a:t>5</a:t>
            </a:r>
            <a:r>
              <a:rPr lang="zh-TW" altLang="en-US" sz="1400" dirty="0">
                <a:solidFill>
                  <a:srgbClr val="646B86"/>
                </a:solidFill>
                <a:latin typeface="微軟正黑體" panose="020B0604030504040204" pitchFamily="34" charset="-120"/>
                <a:ea typeface="微軟正黑體" panose="020B0604030504040204" pitchFamily="34" charset="-120"/>
              </a:rPr>
              <a:t>條規定，應於屆滿</a:t>
            </a:r>
            <a:r>
              <a:rPr lang="en-US" altLang="zh-TW" sz="1400" dirty="0">
                <a:solidFill>
                  <a:srgbClr val="646B86"/>
                </a:solidFill>
                <a:latin typeface="微軟正黑體" panose="020B0604030504040204" pitchFamily="34" charset="-120"/>
                <a:ea typeface="微軟正黑體" panose="020B0604030504040204" pitchFamily="34" charset="-120"/>
              </a:rPr>
              <a:t>6</a:t>
            </a:r>
            <a:r>
              <a:rPr lang="zh-TW" altLang="en-US" sz="1400" dirty="0">
                <a:solidFill>
                  <a:srgbClr val="646B86"/>
                </a:solidFill>
                <a:latin typeface="微軟正黑體" panose="020B0604030504040204" pitchFamily="34" charset="-120"/>
                <a:ea typeface="微軟正黑體" panose="020B0604030504040204" pitchFamily="34" charset="-120"/>
              </a:rPr>
              <a:t>個月或</a:t>
            </a:r>
            <a:r>
              <a:rPr lang="en-US" altLang="zh-TW" sz="1400" dirty="0">
                <a:solidFill>
                  <a:srgbClr val="646B86"/>
                </a:solidFill>
                <a:latin typeface="微軟正黑體" panose="020B0604030504040204" pitchFamily="34" charset="-120"/>
                <a:ea typeface="微軟正黑體" panose="020B0604030504040204" pitchFamily="34" charset="-120"/>
              </a:rPr>
              <a:t>1</a:t>
            </a:r>
            <a:r>
              <a:rPr lang="zh-TW" altLang="en-US" sz="1400" dirty="0">
                <a:solidFill>
                  <a:srgbClr val="646B86"/>
                </a:solidFill>
                <a:latin typeface="微軟正黑體" panose="020B0604030504040204" pitchFamily="34" charset="-120"/>
                <a:ea typeface="微軟正黑體" panose="020B0604030504040204" pitchFamily="34" charset="-120"/>
              </a:rPr>
              <a:t>年後再複檢</a:t>
            </a:r>
            <a:r>
              <a:rPr lang="en-US" altLang="zh-TW" sz="1400" dirty="0">
                <a:solidFill>
                  <a:srgbClr val="646B86"/>
                </a:solidFill>
                <a:latin typeface="微軟正黑體" panose="020B0604030504040204" pitchFamily="34" charset="-120"/>
                <a:ea typeface="微軟正黑體" panose="020B0604030504040204" pitchFamily="34" charset="-120"/>
              </a:rPr>
              <a:t>1</a:t>
            </a:r>
            <a:r>
              <a:rPr lang="zh-TW" altLang="en-US" sz="1400" dirty="0">
                <a:solidFill>
                  <a:srgbClr val="646B86"/>
                </a:solidFill>
                <a:latin typeface="微軟正黑體" panose="020B0604030504040204" pitchFamily="34" charset="-120"/>
                <a:ea typeface="微軟正黑體" panose="020B0604030504040204" pitchFamily="34" charset="-120"/>
              </a:rPr>
              <a:t>次，始予判定體位。</a:t>
            </a:r>
            <a:endParaRPr lang="zh-TW" altLang="en-US" sz="4400" dirty="0">
              <a:solidFill>
                <a:srgbClr val="646B8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53218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56735</TotalTime>
  <Words>3420</Words>
  <Application>Microsoft Office PowerPoint</Application>
  <PresentationFormat>如螢幕大小 (4:3)</PresentationFormat>
  <Paragraphs>342</Paragraphs>
  <Slides>39</Slides>
  <Notes>39</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39</vt:i4>
      </vt:variant>
    </vt:vector>
  </HeadingPairs>
  <TitlesOfParts>
    <vt:vector size="53" baseType="lpstr">
      <vt:lpstr>思源黑體 TW</vt:lpstr>
      <vt:lpstr>細明體</vt:lpstr>
      <vt:lpstr>微軟正黑體</vt:lpstr>
      <vt:lpstr>新細明體</vt:lpstr>
      <vt:lpstr>標楷體</vt:lpstr>
      <vt:lpstr>Arial</vt:lpstr>
      <vt:lpstr>Calibri</vt:lpstr>
      <vt:lpstr>Georgia</vt:lpstr>
      <vt:lpstr>Symbol</vt:lpstr>
      <vt:lpstr>Times New Roman</vt:lpstr>
      <vt:lpstr>Verdana</vt:lpstr>
      <vt:lpstr>Wingdings</vt:lpstr>
      <vt:lpstr>Wingdings 2</vt:lpstr>
      <vt:lpstr>市鎮</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IPPI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joanne</dc:creator>
  <cp:lastModifiedBy>張秀桃</cp:lastModifiedBy>
  <cp:revision>3729</cp:revision>
  <cp:lastPrinted>2023-02-16T03:45:58Z</cp:lastPrinted>
  <dcterms:created xsi:type="dcterms:W3CDTF">2009-11-24T09:19:04Z</dcterms:created>
  <dcterms:modified xsi:type="dcterms:W3CDTF">2025-10-02T03:33:32Z</dcterms:modified>
</cp:coreProperties>
</file>