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708" r:id="rId3"/>
    <p:sldMasterId id="2147483741" r:id="rId4"/>
  </p:sldMasterIdLst>
  <p:notesMasterIdLst>
    <p:notesMasterId r:id="rId55"/>
  </p:notesMasterIdLst>
  <p:sldIdLst>
    <p:sldId id="1209" r:id="rId5"/>
    <p:sldId id="1213" r:id="rId6"/>
    <p:sldId id="1207" r:id="rId7"/>
    <p:sldId id="492" r:id="rId8"/>
    <p:sldId id="834" r:id="rId9"/>
    <p:sldId id="816" r:id="rId10"/>
    <p:sldId id="1046" r:id="rId11"/>
    <p:sldId id="1109" r:id="rId12"/>
    <p:sldId id="831" r:id="rId13"/>
    <p:sldId id="1084" r:id="rId14"/>
    <p:sldId id="1083" r:id="rId15"/>
    <p:sldId id="1107" r:id="rId16"/>
    <p:sldId id="1044" r:id="rId17"/>
    <p:sldId id="1110" r:id="rId18"/>
    <p:sldId id="1111" r:id="rId19"/>
    <p:sldId id="269" r:id="rId20"/>
    <p:sldId id="838" r:id="rId21"/>
    <p:sldId id="839" r:id="rId22"/>
    <p:sldId id="841" r:id="rId23"/>
    <p:sldId id="842" r:id="rId24"/>
    <p:sldId id="276" r:id="rId25"/>
    <p:sldId id="277" r:id="rId26"/>
    <p:sldId id="967" r:id="rId27"/>
    <p:sldId id="1088" r:id="rId28"/>
    <p:sldId id="1093" r:id="rId29"/>
    <p:sldId id="1005" r:id="rId30"/>
    <p:sldId id="1208" r:id="rId31"/>
    <p:sldId id="1089" r:id="rId32"/>
    <p:sldId id="278" r:id="rId33"/>
    <p:sldId id="713" r:id="rId34"/>
    <p:sldId id="714" r:id="rId35"/>
    <p:sldId id="808" r:id="rId36"/>
    <p:sldId id="1092" r:id="rId37"/>
    <p:sldId id="279" r:id="rId38"/>
    <p:sldId id="1145" r:id="rId39"/>
    <p:sldId id="1191" r:id="rId40"/>
    <p:sldId id="1198" r:id="rId41"/>
    <p:sldId id="1192" r:id="rId42"/>
    <p:sldId id="1041" r:id="rId43"/>
    <p:sldId id="1199" r:id="rId44"/>
    <p:sldId id="1193" r:id="rId45"/>
    <p:sldId id="1206" r:id="rId46"/>
    <p:sldId id="1172" r:id="rId47"/>
    <p:sldId id="1194" r:id="rId48"/>
    <p:sldId id="280" r:id="rId49"/>
    <p:sldId id="281" r:id="rId50"/>
    <p:sldId id="964" r:id="rId51"/>
    <p:sldId id="965" r:id="rId52"/>
    <p:sldId id="966" r:id="rId53"/>
    <p:sldId id="1214" r:id="rId54"/>
  </p:sldIdLst>
  <p:sldSz cx="12192000" cy="6858000"/>
  <p:notesSz cx="6888163" cy="10018713"/>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00"/>
    <a:srgbClr val="AAE4DE"/>
    <a:srgbClr val="1529EB"/>
    <a:srgbClr val="3EC2B5"/>
    <a:srgbClr val="3E3A39"/>
    <a:srgbClr val="003300"/>
    <a:srgbClr val="384039"/>
    <a:srgbClr val="F04AEC"/>
    <a:srgbClr val="D2A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240" autoAdjust="0"/>
    <p:restoredTop sz="94660"/>
  </p:normalViewPr>
  <p:slideViewPr>
    <p:cSldViewPr snapToGrid="0">
      <p:cViewPr varScale="1">
        <p:scale>
          <a:sx n="85" d="100"/>
          <a:sy n="85" d="100"/>
        </p:scale>
        <p:origin x="811"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F0A3C5-E0D8-4760-8EE3-C5E8416B185B}"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zh-TW" altLang="en-US"/>
        </a:p>
      </dgm:t>
    </dgm:pt>
    <dgm:pt modelId="{B6E4E62C-18F7-458B-9735-0A5E27F73C99}">
      <dgm:prSet phldrT="[文字]" custT="1"/>
      <dgm:spPr>
        <a:solidFill>
          <a:srgbClr val="AAE4DE"/>
        </a:solidFill>
        <a:ln>
          <a:solidFill>
            <a:srgbClr val="FF0000"/>
          </a:solidFill>
        </a:ln>
      </dgm:spPr>
      <dgm:t>
        <a:bodyPr vert="vert"/>
        <a:lstStyle/>
        <a:p>
          <a:pPr>
            <a:lnSpc>
              <a:spcPts val="2800"/>
            </a:lnSpc>
            <a:spcAft>
              <a:spcPts val="0"/>
            </a:spcAft>
          </a:pPr>
          <a:r>
            <a:rPr lang="zh-TW" altLang="en-US" sz="2800" b="1" dirty="0">
              <a:solidFill>
                <a:srgbClr val="1529EB"/>
              </a:solidFill>
              <a:latin typeface="微軟正黑體" panose="020B0604030504040204" pitchFamily="34" charset="-120"/>
              <a:ea typeface="微軟正黑體" panose="020B0604030504040204" pitchFamily="34" charset="-120"/>
            </a:rPr>
            <a:t>法扶</a:t>
          </a:r>
          <a:endParaRPr lang="en-US" altLang="zh-TW" sz="2800" b="1" dirty="0">
            <a:solidFill>
              <a:srgbClr val="1529EB"/>
            </a:solidFill>
            <a:latin typeface="微軟正黑體" panose="020B0604030504040204" pitchFamily="34" charset="-120"/>
            <a:ea typeface="微軟正黑體" panose="020B0604030504040204" pitchFamily="34" charset="-120"/>
          </a:endParaRPr>
        </a:p>
        <a:p>
          <a:pPr>
            <a:lnSpc>
              <a:spcPts val="2800"/>
            </a:lnSpc>
            <a:spcAft>
              <a:spcPts val="0"/>
            </a:spcAft>
          </a:pPr>
          <a:r>
            <a:rPr lang="zh-TW" altLang="en-US" sz="2800" b="1" dirty="0">
              <a:solidFill>
                <a:srgbClr val="1529EB"/>
              </a:solidFill>
              <a:latin typeface="微軟正黑體" panose="020B0604030504040204" pitchFamily="34" charset="-120"/>
              <a:ea typeface="微軟正黑體" panose="020B0604030504040204" pitchFamily="34" charset="-120"/>
            </a:rPr>
            <a:t>基金會</a:t>
          </a:r>
          <a:endParaRPr lang="en-US" altLang="zh-TW" sz="600" b="1" dirty="0">
            <a:solidFill>
              <a:srgbClr val="1529EB"/>
            </a:solidFill>
            <a:latin typeface="微軟正黑體" panose="020B0604030504040204" pitchFamily="34" charset="-120"/>
            <a:ea typeface="微軟正黑體" panose="020B0604030504040204" pitchFamily="34" charset="-120"/>
          </a:endParaRPr>
        </a:p>
        <a:p>
          <a:pPr>
            <a:lnSpc>
              <a:spcPts val="2000"/>
            </a:lnSpc>
            <a:spcAft>
              <a:spcPts val="0"/>
            </a:spcAft>
          </a:pPr>
          <a:br>
            <a:rPr lang="en-US" altLang="zh-TW" sz="2400" b="1" dirty="0">
              <a:latin typeface="微軟正黑體" panose="020B0604030504040204" pitchFamily="34" charset="-120"/>
              <a:ea typeface="微軟正黑體" panose="020B0604030504040204" pitchFamily="34" charset="-120"/>
            </a:rPr>
          </a:br>
          <a:r>
            <a:rPr lang="en-US" altLang="zh-TW" sz="2000" b="1" i="0" dirty="0">
              <a:solidFill>
                <a:srgbClr val="FF0000"/>
              </a:solidFill>
              <a:latin typeface="微軟正黑體" panose="020B0604030504040204" pitchFamily="34" charset="-120"/>
              <a:ea typeface="微軟正黑體" panose="020B0604030504040204" pitchFamily="34" charset="-120"/>
            </a:rPr>
            <a:t>412-8518</a:t>
          </a:r>
          <a:br>
            <a:rPr lang="en-US" altLang="zh-TW" sz="2000" b="1" i="0" dirty="0">
              <a:solidFill>
                <a:srgbClr val="FF0000"/>
              </a:solidFill>
              <a:latin typeface="微軟正黑體" panose="020B0604030504040204" pitchFamily="34" charset="-120"/>
              <a:ea typeface="微軟正黑體" panose="020B0604030504040204" pitchFamily="34" charset="-120"/>
            </a:rPr>
          </a:br>
          <a:r>
            <a:rPr lang="zh-TW" altLang="en-US" sz="2000" b="1" i="0" dirty="0">
              <a:solidFill>
                <a:srgbClr val="FF0000"/>
              </a:solidFill>
              <a:latin typeface="微軟正黑體" panose="020B0604030504040204" pitchFamily="34" charset="-120"/>
              <a:ea typeface="微軟正黑體" panose="020B0604030504040204" pitchFamily="34" charset="-120"/>
            </a:rPr>
            <a:t>轉</a:t>
          </a:r>
          <a:r>
            <a:rPr lang="en-US" altLang="zh-TW" sz="2000" b="1" i="0" dirty="0">
              <a:solidFill>
                <a:srgbClr val="FF0000"/>
              </a:solidFill>
              <a:latin typeface="微軟正黑體" panose="020B0604030504040204" pitchFamily="34" charset="-120"/>
              <a:ea typeface="微軟正黑體" panose="020B0604030504040204" pitchFamily="34" charset="-120"/>
            </a:rPr>
            <a:t>2</a:t>
          </a:r>
          <a:r>
            <a:rPr lang="zh-TW" altLang="en-US" sz="2000" b="1" i="0" dirty="0">
              <a:solidFill>
                <a:srgbClr val="FF0000"/>
              </a:solidFill>
              <a:latin typeface="微軟正黑體" panose="020B0604030504040204" pitchFamily="34" charset="-120"/>
              <a:ea typeface="微軟正黑體" panose="020B0604030504040204" pitchFamily="34" charset="-120"/>
            </a:rPr>
            <a:t>再轉</a:t>
          </a:r>
          <a:r>
            <a:rPr lang="en-US" altLang="zh-TW" sz="2000" b="1" i="0" dirty="0">
              <a:solidFill>
                <a:srgbClr val="FF0000"/>
              </a:solidFill>
              <a:latin typeface="微軟正黑體" panose="020B0604030504040204" pitchFamily="34" charset="-120"/>
              <a:ea typeface="微軟正黑體" panose="020B0604030504040204" pitchFamily="34" charset="-120"/>
            </a:rPr>
            <a:t>6</a:t>
          </a:r>
          <a:br>
            <a:rPr lang="en-US" altLang="zh-TW" sz="2000" b="1" i="0" dirty="0">
              <a:solidFill>
                <a:srgbClr val="FF0000"/>
              </a:solidFill>
            </a:rPr>
          </a:br>
          <a:r>
            <a:rPr lang="zh-TW" altLang="en-US" sz="1400" b="0" i="0" dirty="0">
              <a:solidFill>
                <a:srgbClr val="1529EB"/>
              </a:solidFill>
            </a:rPr>
            <a:t>（</a:t>
          </a:r>
          <a:r>
            <a:rPr lang="zh-TW" altLang="en-US" sz="1400" b="1" i="0" dirty="0">
              <a:solidFill>
                <a:srgbClr val="1529EB"/>
              </a:solidFill>
              <a:latin typeface="微軟正黑體" panose="020B0604030504040204" pitchFamily="34" charset="-120"/>
              <a:ea typeface="微軟正黑體" panose="020B0604030504040204" pitchFamily="34" charset="-120"/>
            </a:rPr>
            <a:t>市話請直撥，</a:t>
          </a:r>
          <a:br>
            <a:rPr lang="en-US" altLang="zh-TW" sz="1400" b="1" i="0" dirty="0">
              <a:solidFill>
                <a:srgbClr val="1529EB"/>
              </a:solidFill>
              <a:latin typeface="微軟正黑體" panose="020B0604030504040204" pitchFamily="34" charset="-120"/>
              <a:ea typeface="微軟正黑體" panose="020B0604030504040204" pitchFamily="34" charset="-120"/>
            </a:rPr>
          </a:br>
          <a:r>
            <a:rPr lang="zh-TW" altLang="en-US" sz="1400" b="1" i="0" dirty="0">
              <a:solidFill>
                <a:srgbClr val="1529EB"/>
              </a:solidFill>
              <a:latin typeface="微軟正黑體" panose="020B0604030504040204" pitchFamily="34" charset="-120"/>
              <a:ea typeface="微軟正黑體" panose="020B0604030504040204" pitchFamily="34" charset="-120"/>
            </a:rPr>
            <a:t>手機加</a:t>
          </a:r>
          <a:r>
            <a:rPr lang="en-US" altLang="zh-TW" sz="1400" b="1" i="0" dirty="0">
              <a:solidFill>
                <a:srgbClr val="1529EB"/>
              </a:solidFill>
              <a:latin typeface="微軟正黑體" panose="020B0604030504040204" pitchFamily="34" charset="-120"/>
              <a:ea typeface="微軟正黑體" panose="020B0604030504040204" pitchFamily="34" charset="-120"/>
            </a:rPr>
            <a:t>02</a:t>
          </a:r>
          <a:r>
            <a:rPr lang="zh-TW" altLang="en-US" sz="1400" b="1" i="0" dirty="0">
              <a:solidFill>
                <a:srgbClr val="1529EB"/>
              </a:solidFill>
              <a:latin typeface="微軟正黑體" panose="020B0604030504040204" pitchFamily="34" charset="-120"/>
              <a:ea typeface="微軟正黑體" panose="020B0604030504040204" pitchFamily="34" charset="-120"/>
            </a:rPr>
            <a:t>）</a:t>
          </a:r>
          <a:endParaRPr lang="zh-TW" altLang="en-US" sz="1400" b="1" dirty="0">
            <a:solidFill>
              <a:srgbClr val="1529EB"/>
            </a:solidFill>
            <a:latin typeface="微軟正黑體" panose="020B0604030504040204" pitchFamily="34" charset="-120"/>
            <a:ea typeface="微軟正黑體" panose="020B0604030504040204" pitchFamily="34" charset="-120"/>
          </a:endParaRPr>
        </a:p>
      </dgm:t>
    </dgm:pt>
    <dgm:pt modelId="{6AA6289A-731F-4A0F-A5F8-8D8F51FA1DE7}" type="sibTrans" cxnId="{8E976048-5293-4066-B2DC-BB5A88D9D0C0}">
      <dgm:prSet custT="1"/>
      <dgm:spPr>
        <a:solidFill>
          <a:schemeClr val="accent5">
            <a:lumMod val="40000"/>
            <a:lumOff val="60000"/>
          </a:schemeClr>
        </a:solidFill>
        <a:ln>
          <a:solidFill>
            <a:srgbClr val="FF0000"/>
          </a:solidFill>
        </a:ln>
      </dgm:spPr>
      <dgm:t>
        <a:bodyPr vert="vert270"/>
        <a:lstStyle/>
        <a:p>
          <a:pPr marL="0" marR="0" lvl="0" indent="0" defTabSz="914400" eaLnBrk="1" fontAlgn="auto" latinLnBrk="0" hangingPunct="1">
            <a:lnSpc>
              <a:spcPts val="4200"/>
            </a:lnSpc>
            <a:spcBef>
              <a:spcPts val="0"/>
            </a:spcBef>
            <a:spcAft>
              <a:spcPts val="0"/>
            </a:spcAft>
            <a:buClrTx/>
            <a:buSzTx/>
            <a:buFontTx/>
            <a:buNone/>
            <a:tabLst/>
            <a:defRPr/>
          </a:pPr>
          <a:r>
            <a:rPr lang="zh-TW" altLang="en-US" sz="3200" b="1" dirty="0">
              <a:solidFill>
                <a:schemeClr val="accent1">
                  <a:lumMod val="50000"/>
                </a:schemeClr>
              </a:solidFill>
              <a:latin typeface="微軟正黑體" panose="020B0604030504040204" pitchFamily="34" charset="-120"/>
              <a:ea typeface="微軟正黑體" panose="020B0604030504040204" pitchFamily="34" charset="-120"/>
            </a:rPr>
            <a:t>崔媽媽</a:t>
          </a:r>
          <a:br>
            <a:rPr lang="en-US" altLang="zh-TW" sz="3200" b="1" dirty="0">
              <a:solidFill>
                <a:schemeClr val="accent1">
                  <a:lumMod val="50000"/>
                </a:schemeClr>
              </a:solidFill>
              <a:latin typeface="微軟正黑體" panose="020B0604030504040204" pitchFamily="34" charset="-120"/>
              <a:ea typeface="微軟正黑體" panose="020B0604030504040204" pitchFamily="34" charset="-120"/>
            </a:rPr>
          </a:br>
          <a:r>
            <a:rPr lang="zh-TW" altLang="en-US" sz="3200" b="1" dirty="0">
              <a:solidFill>
                <a:schemeClr val="accent1">
                  <a:lumMod val="50000"/>
                </a:schemeClr>
              </a:solidFill>
              <a:latin typeface="微軟正黑體" panose="020B0604030504040204" pitchFamily="34" charset="-120"/>
              <a:ea typeface="微軟正黑體" panose="020B0604030504040204" pitchFamily="34" charset="-120"/>
            </a:rPr>
            <a:t>基金會</a:t>
          </a:r>
          <a:endParaRPr lang="en-US" altLang="zh-TW" sz="3200" b="1" dirty="0">
            <a:solidFill>
              <a:schemeClr val="accent1">
                <a:lumMod val="50000"/>
              </a:schemeClr>
            </a:solidFill>
            <a:latin typeface="微軟正黑體" panose="020B0604030504040204" pitchFamily="34" charset="-120"/>
            <a:ea typeface="微軟正黑體" panose="020B0604030504040204" pitchFamily="34" charset="-120"/>
          </a:endParaRPr>
        </a:p>
        <a:p>
          <a:pPr marL="0" marR="0" lvl="0" indent="0" defTabSz="914400" eaLnBrk="1" fontAlgn="auto" latinLnBrk="0" hangingPunct="1">
            <a:lnSpc>
              <a:spcPts val="1900"/>
            </a:lnSpc>
            <a:spcBef>
              <a:spcPts val="0"/>
            </a:spcBef>
            <a:spcAft>
              <a:spcPts val="0"/>
            </a:spcAft>
            <a:buClrTx/>
            <a:buSzTx/>
            <a:buFontTx/>
            <a:buNone/>
            <a:tabLst/>
            <a:defRPr/>
          </a:pPr>
          <a:r>
            <a:rPr lang="en-US" altLang="zh-TW" sz="1800" b="1" dirty="0">
              <a:solidFill>
                <a:srgbClr val="FF0000"/>
              </a:solidFill>
              <a:latin typeface="微軟正黑體" panose="020B0604030504040204" pitchFamily="34" charset="-120"/>
              <a:ea typeface="微軟正黑體" panose="020B0604030504040204" pitchFamily="34" charset="-120"/>
            </a:rPr>
            <a:t>(02)2365-8140</a:t>
          </a:r>
          <a:br>
            <a:rPr lang="en-US" altLang="zh-TW" sz="1800" b="1" dirty="0">
              <a:solidFill>
                <a:srgbClr val="FF0000"/>
              </a:solidFill>
              <a:latin typeface="微軟正黑體" panose="020B0604030504040204" pitchFamily="34" charset="-120"/>
              <a:ea typeface="微軟正黑體" panose="020B0604030504040204" pitchFamily="34" charset="-120"/>
            </a:rPr>
          </a:br>
          <a:r>
            <a:rPr lang="en-US" altLang="zh-TW" sz="1800" b="1" dirty="0">
              <a:solidFill>
                <a:srgbClr val="1529EB"/>
              </a:solidFill>
              <a:latin typeface="微軟正黑體" panose="020B0604030504040204" pitchFamily="34" charset="-120"/>
              <a:ea typeface="微軟正黑體" panose="020B0604030504040204" pitchFamily="34" charset="-120"/>
            </a:rPr>
            <a:t>lawhelptmm.gmail.com</a:t>
          </a:r>
        </a:p>
        <a:p>
          <a:pPr marL="0" lvl="0">
            <a:lnSpc>
              <a:spcPts val="4200"/>
            </a:lnSpc>
            <a:spcAft>
              <a:spcPts val="0"/>
            </a:spcAft>
            <a:buNone/>
          </a:pPr>
          <a:endParaRPr lang="zh-TW" altLang="en-US" dirty="0"/>
        </a:p>
      </dgm:t>
    </dgm:pt>
    <dgm:pt modelId="{37786EFE-E512-4EFB-A163-91BA0482A267}" type="parTrans" cxnId="{8E976048-5293-4066-B2DC-BB5A88D9D0C0}">
      <dgm:prSet/>
      <dgm:spPr/>
      <dgm:t>
        <a:bodyPr/>
        <a:lstStyle/>
        <a:p>
          <a:endParaRPr lang="zh-TW" altLang="en-US"/>
        </a:p>
      </dgm:t>
    </dgm:pt>
    <dgm:pt modelId="{AD4CE7D0-1EB5-4694-9A8B-FFBC7FD3A519}" type="pres">
      <dgm:prSet presAssocID="{CFF0A3C5-E0D8-4760-8EE3-C5E8416B185B}" presName="Name0" presStyleCnt="0">
        <dgm:presLayoutVars>
          <dgm:chMax/>
          <dgm:chPref/>
          <dgm:dir/>
          <dgm:animLvl val="lvl"/>
        </dgm:presLayoutVars>
      </dgm:prSet>
      <dgm:spPr/>
    </dgm:pt>
    <dgm:pt modelId="{2EB7FF64-4F79-44BE-9B91-0B21C83D2A86}" type="pres">
      <dgm:prSet presAssocID="{B6E4E62C-18F7-458B-9735-0A5E27F73C99}" presName="composite" presStyleCnt="0"/>
      <dgm:spPr/>
    </dgm:pt>
    <dgm:pt modelId="{AA05794A-566E-4527-B35B-D35A6FF3B180}" type="pres">
      <dgm:prSet presAssocID="{B6E4E62C-18F7-458B-9735-0A5E27F73C99}" presName="Parent1" presStyleLbl="node1" presStyleIdx="0" presStyleCnt="2" custAng="16200000" custScaleX="102123" custScaleY="100304" custLinFactX="14680" custLinFactNeighborX="100000" custLinFactNeighborY="-34368">
        <dgm:presLayoutVars>
          <dgm:chMax val="1"/>
          <dgm:chPref val="1"/>
          <dgm:bulletEnabled val="1"/>
        </dgm:presLayoutVars>
      </dgm:prSet>
      <dgm:spPr/>
    </dgm:pt>
    <dgm:pt modelId="{61A2B33D-7ADD-4E80-BE07-5EEED575EF68}" type="pres">
      <dgm:prSet presAssocID="{B6E4E62C-18F7-458B-9735-0A5E27F73C99}" presName="Childtext1" presStyleLbl="revTx" presStyleIdx="0" presStyleCnt="1">
        <dgm:presLayoutVars>
          <dgm:chMax val="0"/>
          <dgm:chPref val="0"/>
          <dgm:bulletEnabled val="1"/>
        </dgm:presLayoutVars>
      </dgm:prSet>
      <dgm:spPr/>
    </dgm:pt>
    <dgm:pt modelId="{BA9DA369-0458-4B3A-8DFA-9CECF0D7D629}" type="pres">
      <dgm:prSet presAssocID="{B6E4E62C-18F7-458B-9735-0A5E27F73C99}" presName="BalanceSpacing" presStyleCnt="0"/>
      <dgm:spPr/>
    </dgm:pt>
    <dgm:pt modelId="{5A071A7E-B9B8-4CC8-B992-8F7CA51E601D}" type="pres">
      <dgm:prSet presAssocID="{B6E4E62C-18F7-458B-9735-0A5E27F73C99}" presName="BalanceSpacing1" presStyleCnt="0"/>
      <dgm:spPr/>
    </dgm:pt>
    <dgm:pt modelId="{B18E65B0-5B4B-478B-AB53-CB139236E44F}" type="pres">
      <dgm:prSet presAssocID="{6AA6289A-731F-4A0F-A5F8-8D8F51FA1DE7}" presName="Accent1Text" presStyleLbl="node1" presStyleIdx="1" presStyleCnt="2" custAng="5400000" custScaleX="96387" custScaleY="97105" custLinFactX="100000" custLinFactNeighborX="123520" custLinFactNeighborY="57038"/>
      <dgm:spPr/>
    </dgm:pt>
  </dgm:ptLst>
  <dgm:cxnLst>
    <dgm:cxn modelId="{E3973F43-037B-43FF-BBD0-9F54270B5C88}" type="presOf" srcId="{6AA6289A-731F-4A0F-A5F8-8D8F51FA1DE7}" destId="{B18E65B0-5B4B-478B-AB53-CB139236E44F}" srcOrd="0" destOrd="0" presId="urn:microsoft.com/office/officeart/2008/layout/AlternatingHexagons"/>
    <dgm:cxn modelId="{8E976048-5293-4066-B2DC-BB5A88D9D0C0}" srcId="{CFF0A3C5-E0D8-4760-8EE3-C5E8416B185B}" destId="{B6E4E62C-18F7-458B-9735-0A5E27F73C99}" srcOrd="0" destOrd="0" parTransId="{37786EFE-E512-4EFB-A163-91BA0482A267}" sibTransId="{6AA6289A-731F-4A0F-A5F8-8D8F51FA1DE7}"/>
    <dgm:cxn modelId="{A6687E71-D1C8-4BDD-9BA3-35107441F681}" type="presOf" srcId="{B6E4E62C-18F7-458B-9735-0A5E27F73C99}" destId="{AA05794A-566E-4527-B35B-D35A6FF3B180}" srcOrd="0" destOrd="0" presId="urn:microsoft.com/office/officeart/2008/layout/AlternatingHexagons"/>
    <dgm:cxn modelId="{A8110682-57B5-433B-AED1-D0D6F6A2777B}" type="presOf" srcId="{CFF0A3C5-E0D8-4760-8EE3-C5E8416B185B}" destId="{AD4CE7D0-1EB5-4694-9A8B-FFBC7FD3A519}" srcOrd="0" destOrd="0" presId="urn:microsoft.com/office/officeart/2008/layout/AlternatingHexagons"/>
    <dgm:cxn modelId="{AE4F7179-CF99-439F-AC88-5EB2397CDF70}" type="presParOf" srcId="{AD4CE7D0-1EB5-4694-9A8B-FFBC7FD3A519}" destId="{2EB7FF64-4F79-44BE-9B91-0B21C83D2A86}" srcOrd="0" destOrd="0" presId="urn:microsoft.com/office/officeart/2008/layout/AlternatingHexagons"/>
    <dgm:cxn modelId="{73425F3D-8AEA-4ABD-87A4-960BB4E7DAA3}" type="presParOf" srcId="{2EB7FF64-4F79-44BE-9B91-0B21C83D2A86}" destId="{AA05794A-566E-4527-B35B-D35A6FF3B180}" srcOrd="0" destOrd="0" presId="urn:microsoft.com/office/officeart/2008/layout/AlternatingHexagons"/>
    <dgm:cxn modelId="{CE8863B9-AC26-4D08-93C8-ED3607A4DBB9}" type="presParOf" srcId="{2EB7FF64-4F79-44BE-9B91-0B21C83D2A86}" destId="{61A2B33D-7ADD-4E80-BE07-5EEED575EF68}" srcOrd="1" destOrd="0" presId="urn:microsoft.com/office/officeart/2008/layout/AlternatingHexagons"/>
    <dgm:cxn modelId="{4F061A92-BBA8-45AA-AFDF-42487912AB99}" type="presParOf" srcId="{2EB7FF64-4F79-44BE-9B91-0B21C83D2A86}" destId="{BA9DA369-0458-4B3A-8DFA-9CECF0D7D629}" srcOrd="2" destOrd="0" presId="urn:microsoft.com/office/officeart/2008/layout/AlternatingHexagons"/>
    <dgm:cxn modelId="{651C1F4D-B41A-43D2-810B-A04A27404BED}" type="presParOf" srcId="{2EB7FF64-4F79-44BE-9B91-0B21C83D2A86}" destId="{5A071A7E-B9B8-4CC8-B992-8F7CA51E601D}" srcOrd="3" destOrd="0" presId="urn:microsoft.com/office/officeart/2008/layout/AlternatingHexagons"/>
    <dgm:cxn modelId="{97D378EA-F93D-4559-A41B-A7F4EFA64D8A}" type="presParOf" srcId="{2EB7FF64-4F79-44BE-9B91-0B21C83D2A86}" destId="{B18E65B0-5B4B-478B-AB53-CB139236E44F}"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05794A-566E-4527-B35B-D35A6FF3B180}">
      <dsp:nvSpPr>
        <dsp:cNvPr id="0" name=""/>
        <dsp:cNvSpPr/>
      </dsp:nvSpPr>
      <dsp:spPr>
        <a:xfrm>
          <a:off x="7093701" y="680815"/>
          <a:ext cx="2822896" cy="2500457"/>
        </a:xfrm>
        <a:prstGeom prst="hexagon">
          <a:avLst>
            <a:gd name="adj" fmla="val 25000"/>
            <a:gd name="vf" fmla="val 115470"/>
          </a:avLst>
        </a:prstGeom>
        <a:solidFill>
          <a:srgbClr val="AAE4DE"/>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06680" tIns="106680" rIns="106680" bIns="106680" numCol="1" spcCol="1270" anchor="ctr" anchorCtr="0">
          <a:noAutofit/>
        </a:bodyPr>
        <a:lstStyle/>
        <a:p>
          <a:pPr marL="0" lvl="0" indent="0" algn="ctr" defTabSz="1244600">
            <a:lnSpc>
              <a:spcPts val="2800"/>
            </a:lnSpc>
            <a:spcBef>
              <a:spcPct val="0"/>
            </a:spcBef>
            <a:spcAft>
              <a:spcPts val="0"/>
            </a:spcAft>
            <a:buNone/>
          </a:pPr>
          <a:r>
            <a:rPr lang="zh-TW" altLang="en-US" sz="2800" b="1" kern="1200" dirty="0">
              <a:solidFill>
                <a:srgbClr val="1529EB"/>
              </a:solidFill>
              <a:latin typeface="微軟正黑體" panose="020B0604030504040204" pitchFamily="34" charset="-120"/>
              <a:ea typeface="微軟正黑體" panose="020B0604030504040204" pitchFamily="34" charset="-120"/>
            </a:rPr>
            <a:t>法扶</a:t>
          </a:r>
          <a:endParaRPr lang="en-US" altLang="zh-TW" sz="2800" b="1" kern="1200" dirty="0">
            <a:solidFill>
              <a:srgbClr val="1529EB"/>
            </a:solidFill>
            <a:latin typeface="微軟正黑體" panose="020B0604030504040204" pitchFamily="34" charset="-120"/>
            <a:ea typeface="微軟正黑體" panose="020B0604030504040204" pitchFamily="34" charset="-120"/>
          </a:endParaRPr>
        </a:p>
        <a:p>
          <a:pPr marL="0" lvl="0" indent="0" algn="ctr" defTabSz="1244600">
            <a:lnSpc>
              <a:spcPts val="2800"/>
            </a:lnSpc>
            <a:spcBef>
              <a:spcPct val="0"/>
            </a:spcBef>
            <a:spcAft>
              <a:spcPts val="0"/>
            </a:spcAft>
            <a:buNone/>
          </a:pPr>
          <a:r>
            <a:rPr lang="zh-TW" altLang="en-US" sz="2800" b="1" kern="1200" dirty="0">
              <a:solidFill>
                <a:srgbClr val="1529EB"/>
              </a:solidFill>
              <a:latin typeface="微軟正黑體" panose="020B0604030504040204" pitchFamily="34" charset="-120"/>
              <a:ea typeface="微軟正黑體" panose="020B0604030504040204" pitchFamily="34" charset="-120"/>
            </a:rPr>
            <a:t>基金會</a:t>
          </a:r>
          <a:endParaRPr lang="en-US" altLang="zh-TW" sz="600" b="1" kern="1200" dirty="0">
            <a:solidFill>
              <a:srgbClr val="1529EB"/>
            </a:solidFill>
            <a:latin typeface="微軟正黑體" panose="020B0604030504040204" pitchFamily="34" charset="-120"/>
            <a:ea typeface="微軟正黑體" panose="020B0604030504040204" pitchFamily="34" charset="-120"/>
          </a:endParaRPr>
        </a:p>
        <a:p>
          <a:pPr marL="0" lvl="0" indent="0" algn="ctr" defTabSz="1244600">
            <a:lnSpc>
              <a:spcPts val="2000"/>
            </a:lnSpc>
            <a:spcBef>
              <a:spcPct val="0"/>
            </a:spcBef>
            <a:spcAft>
              <a:spcPts val="0"/>
            </a:spcAft>
            <a:buNone/>
          </a:pPr>
          <a:br>
            <a:rPr lang="en-US" altLang="zh-TW" sz="2400" b="1" kern="1200" dirty="0">
              <a:latin typeface="微軟正黑體" panose="020B0604030504040204" pitchFamily="34" charset="-120"/>
              <a:ea typeface="微軟正黑體" panose="020B0604030504040204" pitchFamily="34" charset="-120"/>
            </a:rPr>
          </a:br>
          <a:r>
            <a:rPr lang="en-US" altLang="zh-TW" sz="2000" b="1" i="0" kern="1200" dirty="0">
              <a:solidFill>
                <a:srgbClr val="FF0000"/>
              </a:solidFill>
              <a:latin typeface="微軟正黑體" panose="020B0604030504040204" pitchFamily="34" charset="-120"/>
              <a:ea typeface="微軟正黑體" panose="020B0604030504040204" pitchFamily="34" charset="-120"/>
            </a:rPr>
            <a:t>412-8518</a:t>
          </a:r>
          <a:br>
            <a:rPr lang="en-US" altLang="zh-TW" sz="2000" b="1" i="0" kern="1200" dirty="0">
              <a:solidFill>
                <a:srgbClr val="FF0000"/>
              </a:solidFill>
              <a:latin typeface="微軟正黑體" panose="020B0604030504040204" pitchFamily="34" charset="-120"/>
              <a:ea typeface="微軟正黑體" panose="020B0604030504040204" pitchFamily="34" charset="-120"/>
            </a:rPr>
          </a:br>
          <a:r>
            <a:rPr lang="zh-TW" altLang="en-US" sz="2000" b="1" i="0" kern="1200" dirty="0">
              <a:solidFill>
                <a:srgbClr val="FF0000"/>
              </a:solidFill>
              <a:latin typeface="微軟正黑體" panose="020B0604030504040204" pitchFamily="34" charset="-120"/>
              <a:ea typeface="微軟正黑體" panose="020B0604030504040204" pitchFamily="34" charset="-120"/>
            </a:rPr>
            <a:t>轉</a:t>
          </a:r>
          <a:r>
            <a:rPr lang="en-US" altLang="zh-TW" sz="2000" b="1" i="0" kern="1200" dirty="0">
              <a:solidFill>
                <a:srgbClr val="FF0000"/>
              </a:solidFill>
              <a:latin typeface="微軟正黑體" panose="020B0604030504040204" pitchFamily="34" charset="-120"/>
              <a:ea typeface="微軟正黑體" panose="020B0604030504040204" pitchFamily="34" charset="-120"/>
            </a:rPr>
            <a:t>2</a:t>
          </a:r>
          <a:r>
            <a:rPr lang="zh-TW" altLang="en-US" sz="2000" b="1" i="0" kern="1200" dirty="0">
              <a:solidFill>
                <a:srgbClr val="FF0000"/>
              </a:solidFill>
              <a:latin typeface="微軟正黑體" panose="020B0604030504040204" pitchFamily="34" charset="-120"/>
              <a:ea typeface="微軟正黑體" panose="020B0604030504040204" pitchFamily="34" charset="-120"/>
            </a:rPr>
            <a:t>再轉</a:t>
          </a:r>
          <a:r>
            <a:rPr lang="en-US" altLang="zh-TW" sz="2000" b="1" i="0" kern="1200" dirty="0">
              <a:solidFill>
                <a:srgbClr val="FF0000"/>
              </a:solidFill>
              <a:latin typeface="微軟正黑體" panose="020B0604030504040204" pitchFamily="34" charset="-120"/>
              <a:ea typeface="微軟正黑體" panose="020B0604030504040204" pitchFamily="34" charset="-120"/>
            </a:rPr>
            <a:t>6</a:t>
          </a:r>
          <a:br>
            <a:rPr lang="en-US" altLang="zh-TW" sz="2000" b="1" i="0" kern="1200" dirty="0">
              <a:solidFill>
                <a:srgbClr val="FF0000"/>
              </a:solidFill>
            </a:rPr>
          </a:br>
          <a:r>
            <a:rPr lang="zh-TW" altLang="en-US" sz="1400" b="0" i="0" kern="1200" dirty="0">
              <a:solidFill>
                <a:srgbClr val="1529EB"/>
              </a:solidFill>
            </a:rPr>
            <a:t>（</a:t>
          </a:r>
          <a:r>
            <a:rPr lang="zh-TW" altLang="en-US" sz="1400" b="1" i="0" kern="1200" dirty="0">
              <a:solidFill>
                <a:srgbClr val="1529EB"/>
              </a:solidFill>
              <a:latin typeface="微軟正黑體" panose="020B0604030504040204" pitchFamily="34" charset="-120"/>
              <a:ea typeface="微軟正黑體" panose="020B0604030504040204" pitchFamily="34" charset="-120"/>
            </a:rPr>
            <a:t>市話請直撥，</a:t>
          </a:r>
          <a:br>
            <a:rPr lang="en-US" altLang="zh-TW" sz="1400" b="1" i="0" kern="1200" dirty="0">
              <a:solidFill>
                <a:srgbClr val="1529EB"/>
              </a:solidFill>
              <a:latin typeface="微軟正黑體" panose="020B0604030504040204" pitchFamily="34" charset="-120"/>
              <a:ea typeface="微軟正黑體" panose="020B0604030504040204" pitchFamily="34" charset="-120"/>
            </a:rPr>
          </a:br>
          <a:r>
            <a:rPr lang="zh-TW" altLang="en-US" sz="1400" b="1" i="0" kern="1200" dirty="0">
              <a:solidFill>
                <a:srgbClr val="1529EB"/>
              </a:solidFill>
              <a:latin typeface="微軟正黑體" panose="020B0604030504040204" pitchFamily="34" charset="-120"/>
              <a:ea typeface="微軟正黑體" panose="020B0604030504040204" pitchFamily="34" charset="-120"/>
            </a:rPr>
            <a:t>手機加</a:t>
          </a:r>
          <a:r>
            <a:rPr lang="en-US" altLang="zh-TW" sz="1400" b="1" i="0" kern="1200" dirty="0">
              <a:solidFill>
                <a:srgbClr val="1529EB"/>
              </a:solidFill>
              <a:latin typeface="微軟正黑體" panose="020B0604030504040204" pitchFamily="34" charset="-120"/>
              <a:ea typeface="微軟正黑體" panose="020B0604030504040204" pitchFamily="34" charset="-120"/>
            </a:rPr>
            <a:t>02</a:t>
          </a:r>
          <a:r>
            <a:rPr lang="zh-TW" altLang="en-US" sz="1400" b="1" i="0" kern="1200" dirty="0">
              <a:solidFill>
                <a:srgbClr val="1529EB"/>
              </a:solidFill>
              <a:latin typeface="微軟正黑體" panose="020B0604030504040204" pitchFamily="34" charset="-120"/>
              <a:ea typeface="微軟正黑體" panose="020B0604030504040204" pitchFamily="34" charset="-120"/>
            </a:rPr>
            <a:t>）</a:t>
          </a:r>
          <a:endParaRPr lang="zh-TW" altLang="en-US" sz="1400" b="1" kern="1200" dirty="0">
            <a:solidFill>
              <a:srgbClr val="1529EB"/>
            </a:solidFill>
            <a:latin typeface="微軟正黑體" panose="020B0604030504040204" pitchFamily="34" charset="-120"/>
            <a:ea typeface="微軟正黑體" panose="020B0604030504040204" pitchFamily="34" charset="-120"/>
          </a:endParaRPr>
        </a:p>
      </dsp:txBody>
      <dsp:txXfrm rot="-5400000">
        <a:off x="7647862" y="963209"/>
        <a:ext cx="1714573" cy="1935670"/>
      </dsp:txXfrm>
    </dsp:sp>
    <dsp:sp modelId="{61A2B33D-7ADD-4E80-BE07-5EEED575EF68}">
      <dsp:nvSpPr>
        <dsp:cNvPr id="0" name=""/>
        <dsp:cNvSpPr/>
      </dsp:nvSpPr>
      <dsp:spPr>
        <a:xfrm>
          <a:off x="6995773" y="2053974"/>
          <a:ext cx="3140804" cy="1688604"/>
        </a:xfrm>
        <a:prstGeom prst="rect">
          <a:avLst/>
        </a:prstGeom>
        <a:noFill/>
        <a:ln>
          <a:noFill/>
        </a:ln>
        <a:effectLst/>
      </dsp:spPr>
      <dsp:style>
        <a:lnRef idx="0">
          <a:scrgbClr r="0" g="0" b="0"/>
        </a:lnRef>
        <a:fillRef idx="0">
          <a:scrgbClr r="0" g="0" b="0"/>
        </a:fillRef>
        <a:effectRef idx="0">
          <a:scrgbClr r="0" g="0" b="0"/>
        </a:effectRef>
        <a:fontRef idx="minor"/>
      </dsp:style>
    </dsp:sp>
    <dsp:sp modelId="{B18E65B0-5B4B-478B-AB53-CB139236E44F}">
      <dsp:nvSpPr>
        <dsp:cNvPr id="0" name=""/>
        <dsp:cNvSpPr/>
      </dsp:nvSpPr>
      <dsp:spPr>
        <a:xfrm rot="10800000">
          <a:off x="7159284" y="3323513"/>
          <a:ext cx="2732865" cy="2360012"/>
        </a:xfrm>
        <a:prstGeom prst="hexagon">
          <a:avLst>
            <a:gd name="adj" fmla="val 25000"/>
            <a:gd name="vf" fmla="val 115470"/>
          </a:avLst>
        </a:prstGeom>
        <a:solidFill>
          <a:schemeClr val="accent5">
            <a:lumMod val="40000"/>
            <a:lumOff val="6000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270" wrap="square" lIns="0" tIns="0" rIns="0" bIns="0" numCol="1" spcCol="1270" anchor="ctr" anchorCtr="0">
          <a:noAutofit/>
        </a:bodyPr>
        <a:lstStyle/>
        <a:p>
          <a:pPr marL="0" marR="0" lvl="0" indent="0" algn="ctr" defTabSz="914400" eaLnBrk="1" fontAlgn="auto" latinLnBrk="0" hangingPunct="1">
            <a:lnSpc>
              <a:spcPts val="4200"/>
            </a:lnSpc>
            <a:spcBef>
              <a:spcPct val="0"/>
            </a:spcBef>
            <a:spcAft>
              <a:spcPts val="0"/>
            </a:spcAft>
            <a:buClrTx/>
            <a:buSzTx/>
            <a:buFontTx/>
            <a:buNone/>
            <a:tabLst/>
            <a:defRPr/>
          </a:pPr>
          <a:r>
            <a:rPr lang="zh-TW" altLang="en-US" sz="3200" b="1" kern="1200" dirty="0">
              <a:solidFill>
                <a:schemeClr val="accent1">
                  <a:lumMod val="50000"/>
                </a:schemeClr>
              </a:solidFill>
              <a:latin typeface="微軟正黑體" panose="020B0604030504040204" pitchFamily="34" charset="-120"/>
              <a:ea typeface="微軟正黑體" panose="020B0604030504040204" pitchFamily="34" charset="-120"/>
            </a:rPr>
            <a:t>崔媽媽</a:t>
          </a:r>
          <a:br>
            <a:rPr lang="en-US" altLang="zh-TW" sz="3200" b="1" kern="1200" dirty="0">
              <a:solidFill>
                <a:schemeClr val="accent1">
                  <a:lumMod val="50000"/>
                </a:schemeClr>
              </a:solidFill>
              <a:latin typeface="微軟正黑體" panose="020B0604030504040204" pitchFamily="34" charset="-120"/>
              <a:ea typeface="微軟正黑體" panose="020B0604030504040204" pitchFamily="34" charset="-120"/>
            </a:rPr>
          </a:br>
          <a:r>
            <a:rPr lang="zh-TW" altLang="en-US" sz="3200" b="1" kern="1200" dirty="0">
              <a:solidFill>
                <a:schemeClr val="accent1">
                  <a:lumMod val="50000"/>
                </a:schemeClr>
              </a:solidFill>
              <a:latin typeface="微軟正黑體" panose="020B0604030504040204" pitchFamily="34" charset="-120"/>
              <a:ea typeface="微軟正黑體" panose="020B0604030504040204" pitchFamily="34" charset="-120"/>
            </a:rPr>
            <a:t>基金會</a:t>
          </a:r>
          <a:endParaRPr lang="en-US" altLang="zh-TW" sz="3200" b="1" kern="1200" dirty="0">
            <a:solidFill>
              <a:schemeClr val="accent1">
                <a:lumMod val="50000"/>
              </a:schemeClr>
            </a:solidFill>
            <a:latin typeface="微軟正黑體" panose="020B0604030504040204" pitchFamily="34" charset="-120"/>
            <a:ea typeface="微軟正黑體" panose="020B0604030504040204" pitchFamily="34" charset="-120"/>
          </a:endParaRPr>
        </a:p>
        <a:p>
          <a:pPr marL="0" marR="0" lvl="0" indent="0" algn="ctr" defTabSz="914400" eaLnBrk="1" fontAlgn="auto" latinLnBrk="0" hangingPunct="1">
            <a:lnSpc>
              <a:spcPts val="1900"/>
            </a:lnSpc>
            <a:spcBef>
              <a:spcPct val="0"/>
            </a:spcBef>
            <a:spcAft>
              <a:spcPts val="0"/>
            </a:spcAft>
            <a:buClrTx/>
            <a:buSzTx/>
            <a:buFontTx/>
            <a:buNone/>
            <a:tabLst/>
            <a:defRPr/>
          </a:pPr>
          <a:r>
            <a:rPr lang="en-US" altLang="zh-TW" sz="1800" b="1" kern="1200" dirty="0">
              <a:solidFill>
                <a:srgbClr val="FF0000"/>
              </a:solidFill>
              <a:latin typeface="微軟正黑體" panose="020B0604030504040204" pitchFamily="34" charset="-120"/>
              <a:ea typeface="微軟正黑體" panose="020B0604030504040204" pitchFamily="34" charset="-120"/>
            </a:rPr>
            <a:t>(02)2365-8140</a:t>
          </a:r>
          <a:br>
            <a:rPr lang="en-US" altLang="zh-TW" sz="1800" b="1" kern="1200" dirty="0">
              <a:solidFill>
                <a:srgbClr val="FF0000"/>
              </a:solidFill>
              <a:latin typeface="微軟正黑體" panose="020B0604030504040204" pitchFamily="34" charset="-120"/>
              <a:ea typeface="微軟正黑體" panose="020B0604030504040204" pitchFamily="34" charset="-120"/>
            </a:rPr>
          </a:br>
          <a:r>
            <a:rPr lang="en-US" altLang="zh-TW" sz="1800" b="1" kern="1200" dirty="0">
              <a:solidFill>
                <a:srgbClr val="1529EB"/>
              </a:solidFill>
              <a:latin typeface="微軟正黑體" panose="020B0604030504040204" pitchFamily="34" charset="-120"/>
              <a:ea typeface="微軟正黑體" panose="020B0604030504040204" pitchFamily="34" charset="-120"/>
            </a:rPr>
            <a:t>lawhelptmm.gmail.com</a:t>
          </a:r>
        </a:p>
        <a:p>
          <a:pPr marL="0" lvl="0" algn="ctr">
            <a:lnSpc>
              <a:spcPts val="4200"/>
            </a:lnSpc>
            <a:spcBef>
              <a:spcPct val="0"/>
            </a:spcBef>
            <a:spcAft>
              <a:spcPts val="0"/>
            </a:spcAft>
            <a:buNone/>
          </a:pPr>
          <a:endParaRPr lang="zh-TW" altLang="en-US" kern="1200" dirty="0"/>
        </a:p>
      </dsp:txBody>
      <dsp:txXfrm rot="-5400000">
        <a:off x="7712213" y="3561493"/>
        <a:ext cx="1627006" cy="1884053"/>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0"/>
            <a:ext cx="2984871" cy="502676"/>
          </a:xfrm>
          <a:prstGeom prst="rect">
            <a:avLst/>
          </a:prstGeom>
        </p:spPr>
        <p:txBody>
          <a:bodyPr vert="horz" lIns="96597" tIns="48299" rIns="96597" bIns="48299" rtlCol="0"/>
          <a:lstStyle>
            <a:lvl1pPr algn="l">
              <a:defRPr sz="1300"/>
            </a:lvl1pPr>
          </a:lstStyle>
          <a:p>
            <a:endParaRPr lang="zh-TW" altLang="en-US"/>
          </a:p>
        </p:txBody>
      </p:sp>
      <p:sp>
        <p:nvSpPr>
          <p:cNvPr id="3" name="日期版面配置區 2"/>
          <p:cNvSpPr>
            <a:spLocks noGrp="1"/>
          </p:cNvSpPr>
          <p:nvPr>
            <p:ph type="dt" idx="1"/>
          </p:nvPr>
        </p:nvSpPr>
        <p:spPr>
          <a:xfrm>
            <a:off x="3901699" y="0"/>
            <a:ext cx="2984871" cy="502676"/>
          </a:xfrm>
          <a:prstGeom prst="rect">
            <a:avLst/>
          </a:prstGeom>
        </p:spPr>
        <p:txBody>
          <a:bodyPr vert="horz" lIns="96597" tIns="48299" rIns="96597" bIns="48299" rtlCol="0"/>
          <a:lstStyle>
            <a:lvl1pPr algn="r">
              <a:defRPr sz="1300"/>
            </a:lvl1pPr>
          </a:lstStyle>
          <a:p>
            <a:fld id="{7C96D1F4-5738-403C-955C-6CCCA88E9DA3}" type="datetimeFigureOut">
              <a:rPr lang="zh-TW" altLang="en-US" smtClean="0"/>
              <a:t>2025/10/15</a:t>
            </a:fld>
            <a:endParaRPr lang="zh-TW" altLang="en-US"/>
          </a:p>
        </p:txBody>
      </p:sp>
      <p:sp>
        <p:nvSpPr>
          <p:cNvPr id="4" name="投影片影像版面配置區 3"/>
          <p:cNvSpPr>
            <a:spLocks noGrp="1" noRot="1" noChangeAspect="1"/>
          </p:cNvSpPr>
          <p:nvPr>
            <p:ph type="sldImg" idx="2"/>
          </p:nvPr>
        </p:nvSpPr>
        <p:spPr>
          <a:xfrm>
            <a:off x="438150" y="1252538"/>
            <a:ext cx="6011863" cy="3381375"/>
          </a:xfrm>
          <a:prstGeom prst="rect">
            <a:avLst/>
          </a:prstGeom>
          <a:noFill/>
          <a:ln w="12700">
            <a:solidFill>
              <a:prstClr val="black"/>
            </a:solidFill>
          </a:ln>
        </p:spPr>
        <p:txBody>
          <a:bodyPr vert="horz" lIns="96597" tIns="48299" rIns="96597" bIns="48299" rtlCol="0" anchor="ctr"/>
          <a:lstStyle/>
          <a:p>
            <a:endParaRPr lang="zh-TW" altLang="en-US"/>
          </a:p>
        </p:txBody>
      </p:sp>
      <p:sp>
        <p:nvSpPr>
          <p:cNvPr id="5" name="備忘稿版面配置區 4"/>
          <p:cNvSpPr>
            <a:spLocks noGrp="1"/>
          </p:cNvSpPr>
          <p:nvPr>
            <p:ph type="body" sz="quarter" idx="3"/>
          </p:nvPr>
        </p:nvSpPr>
        <p:spPr>
          <a:xfrm>
            <a:off x="688817" y="4821506"/>
            <a:ext cx="5510530" cy="3944868"/>
          </a:xfrm>
          <a:prstGeom prst="rect">
            <a:avLst/>
          </a:prstGeom>
        </p:spPr>
        <p:txBody>
          <a:bodyPr vert="horz" lIns="96597" tIns="48299" rIns="96597" bIns="48299"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1" y="9516039"/>
            <a:ext cx="2984871" cy="502674"/>
          </a:xfrm>
          <a:prstGeom prst="rect">
            <a:avLst/>
          </a:prstGeom>
        </p:spPr>
        <p:txBody>
          <a:bodyPr vert="horz" lIns="96597" tIns="48299" rIns="96597" bIns="48299" rtlCol="0" anchor="b"/>
          <a:lstStyle>
            <a:lvl1pPr algn="l">
              <a:defRPr sz="1300"/>
            </a:lvl1pPr>
          </a:lstStyle>
          <a:p>
            <a:endParaRPr lang="zh-TW" altLang="en-US"/>
          </a:p>
        </p:txBody>
      </p:sp>
      <p:sp>
        <p:nvSpPr>
          <p:cNvPr id="7" name="投影片編號版面配置區 6"/>
          <p:cNvSpPr>
            <a:spLocks noGrp="1"/>
          </p:cNvSpPr>
          <p:nvPr>
            <p:ph type="sldNum" sz="quarter" idx="5"/>
          </p:nvPr>
        </p:nvSpPr>
        <p:spPr>
          <a:xfrm>
            <a:off x="3901699" y="9516039"/>
            <a:ext cx="2984871" cy="502674"/>
          </a:xfrm>
          <a:prstGeom prst="rect">
            <a:avLst/>
          </a:prstGeom>
        </p:spPr>
        <p:txBody>
          <a:bodyPr vert="horz" lIns="96597" tIns="48299" rIns="96597" bIns="48299" rtlCol="0" anchor="b"/>
          <a:lstStyle>
            <a:lvl1pPr algn="r">
              <a:defRPr sz="1300"/>
            </a:lvl1pPr>
          </a:lstStyle>
          <a:p>
            <a:fld id="{16543C4D-1E81-4F36-916F-9BA72B20CFB2}" type="slidenum">
              <a:rPr lang="zh-TW" altLang="en-US" smtClean="0"/>
              <a:t>‹#›</a:t>
            </a:fld>
            <a:endParaRPr lang="zh-TW" altLang="en-US"/>
          </a:p>
        </p:txBody>
      </p:sp>
    </p:spTree>
    <p:extLst>
      <p:ext uri="{BB962C8B-B14F-4D97-AF65-F5344CB8AC3E}">
        <p14:creationId xmlns:p14="http://schemas.microsoft.com/office/powerpoint/2010/main" val="871259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1795988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38:notes"/>
          <p:cNvSpPr txBox="1">
            <a:spLocks noGrp="1"/>
          </p:cNvSpPr>
          <p:nvPr>
            <p:ph type="body" idx="1"/>
          </p:nvPr>
        </p:nvSpPr>
        <p:spPr>
          <a:xfrm>
            <a:off x="914188" y="4743057"/>
            <a:ext cx="5028031" cy="4493419"/>
          </a:xfrm>
          <a:prstGeom prst="rect">
            <a:avLst/>
          </a:prstGeom>
        </p:spPr>
        <p:txBody>
          <a:bodyPr spcFirstLastPara="1" wrap="square" lIns="92714" tIns="46344" rIns="92714" bIns="46344" anchor="t" anchorCtr="0">
            <a:noAutofit/>
          </a:bodyPr>
          <a:lstStyle/>
          <a:p>
            <a:pPr marL="0" indent="0"/>
            <a:endParaRPr dirty="0"/>
          </a:p>
        </p:txBody>
      </p:sp>
      <p:sp>
        <p:nvSpPr>
          <p:cNvPr id="439" name="Google Shape;439;p38:notes"/>
          <p:cNvSpPr>
            <a:spLocks noGrp="1" noRot="1" noChangeAspect="1"/>
          </p:cNvSpPr>
          <p:nvPr>
            <p:ph type="sldImg" idx="2"/>
          </p:nvPr>
        </p:nvSpPr>
        <p:spPr>
          <a:xfrm>
            <a:off x="98425" y="747713"/>
            <a:ext cx="6659563" cy="3746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7186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
        <p:nvSpPr>
          <p:cNvPr id="4" name="標題 8"/>
          <p:cNvSpPr>
            <a:spLocks noGrp="1"/>
          </p:cNvSpPr>
          <p:nvPr userDrawn="1">
            <p:ph type="title"/>
          </p:nvPr>
        </p:nvSpPr>
        <p:spPr>
          <a:xfrm>
            <a:off x="831850" y="4888194"/>
            <a:ext cx="10722064" cy="1084337"/>
          </a:xfrm>
          <a:prstGeom prst="rect">
            <a:avLst/>
          </a:prstGeom>
        </p:spPr>
        <p:txBody>
          <a:bodyPr>
            <a:normAutofit/>
          </a:bodyPr>
          <a:lstStyle/>
          <a:p>
            <a:pPr algn="r"/>
            <a:endParaRPr lang="zh-TW" altLang="en-US" sz="6600" dirty="0"/>
          </a:p>
        </p:txBody>
      </p:sp>
      <p:sp>
        <p:nvSpPr>
          <p:cNvPr id="5" name="文字版面配置區 9"/>
          <p:cNvSpPr>
            <a:spLocks noGrp="1"/>
          </p:cNvSpPr>
          <p:nvPr userDrawn="1">
            <p:ph type="body" idx="1"/>
          </p:nvPr>
        </p:nvSpPr>
        <p:spPr>
          <a:xfrm>
            <a:off x="831850" y="3819970"/>
            <a:ext cx="10722064" cy="822732"/>
          </a:xfrm>
          <a:prstGeom prst="rect">
            <a:avLst/>
          </a:prstGeom>
        </p:spPr>
        <p:txBody>
          <a:bodyPr anchor="b">
            <a:normAutofit/>
          </a:bodyPr>
          <a:lstStyle/>
          <a:p>
            <a:pPr algn="r"/>
            <a:endParaRPr lang="zh-TW" altLang="en-US" sz="32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8_自訂版面配置">
    <p:spTree>
      <p:nvGrpSpPr>
        <p:cNvPr id="1" name=""/>
        <p:cNvGrpSpPr/>
        <p:nvPr/>
      </p:nvGrpSpPr>
      <p:grpSpPr>
        <a:xfrm>
          <a:off x="0" y="0"/>
          <a:ext cx="0" cy="0"/>
          <a:chOff x="0" y="0"/>
          <a:chExt cx="0" cy="0"/>
        </a:xfrm>
      </p:grpSpPr>
      <p:sp>
        <p:nvSpPr>
          <p:cNvPr id="2" name="圖片版面配置區 18"/>
          <p:cNvSpPr>
            <a:spLocks noGrp="1"/>
          </p:cNvSpPr>
          <p:nvPr userDrawn="1">
            <p:ph type="pic" idx="13"/>
          </p:nvPr>
        </p:nvSpPr>
        <p:spPr>
          <a:xfrm>
            <a:off x="838200" y="481562"/>
            <a:ext cx="5140376" cy="5894877"/>
          </a:xfrm>
          <a:prstGeom prst="rect">
            <a:avLst/>
          </a:prstGeom>
        </p:spPr>
      </p:sp>
      <p:sp>
        <p:nvSpPr>
          <p:cNvPr id="3" name="圖片版面配置區 19"/>
          <p:cNvSpPr>
            <a:spLocks noGrp="1"/>
          </p:cNvSpPr>
          <p:nvPr userDrawn="1">
            <p:ph type="pic" idx="14"/>
          </p:nvPr>
        </p:nvSpPr>
        <p:spPr>
          <a:xfrm>
            <a:off x="6213424" y="481563"/>
            <a:ext cx="5140376" cy="2851298"/>
          </a:xfrm>
          <a:prstGeom prst="rect">
            <a:avLst/>
          </a:prstGeom>
        </p:spPr>
      </p:sp>
      <p:sp>
        <p:nvSpPr>
          <p:cNvPr id="4" name="圖片版面配置區 20"/>
          <p:cNvSpPr>
            <a:spLocks noGrp="1"/>
          </p:cNvSpPr>
          <p:nvPr userDrawn="1">
            <p:ph type="pic" idx="15"/>
          </p:nvPr>
        </p:nvSpPr>
        <p:spPr>
          <a:xfrm>
            <a:off x="6213424" y="3525141"/>
            <a:ext cx="5140376" cy="2851298"/>
          </a:xfrm>
          <a:prstGeom prst="rect">
            <a:avLst/>
          </a:prstGeom>
        </p:spPr>
      </p:sp>
      <p:pic>
        <p:nvPicPr>
          <p:cNvPr id="5" name="圖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9_自訂版面配置">
    <p:spTree>
      <p:nvGrpSpPr>
        <p:cNvPr id="1" name=""/>
        <p:cNvGrpSpPr/>
        <p:nvPr/>
      </p:nvGrpSpPr>
      <p:grpSpPr>
        <a:xfrm>
          <a:off x="0" y="0"/>
          <a:ext cx="0" cy="0"/>
          <a:chOff x="0" y="0"/>
          <a:chExt cx="0" cy="0"/>
        </a:xfrm>
      </p:grpSpPr>
      <p:sp>
        <p:nvSpPr>
          <p:cNvPr id="4" name="標題 8"/>
          <p:cNvSpPr>
            <a:spLocks noGrp="1"/>
          </p:cNvSpPr>
          <p:nvPr userDrawn="1">
            <p:ph type="title"/>
          </p:nvPr>
        </p:nvSpPr>
        <p:spPr>
          <a:xfrm>
            <a:off x="1139499" y="5615566"/>
            <a:ext cx="10722064" cy="1084337"/>
          </a:xfrm>
          <a:prstGeom prst="rect">
            <a:avLst/>
          </a:prstGeom>
        </p:spPr>
        <p:txBody>
          <a:bodyPr>
            <a:normAutofit/>
          </a:bodyPr>
          <a:lstStyle/>
          <a:p>
            <a:pPr algn="r"/>
            <a:r>
              <a:rPr lang="en-US" altLang="zh-TW" sz="6600" dirty="0">
                <a:solidFill>
                  <a:srgbClr val="D2A000"/>
                </a:solidFill>
              </a:rPr>
              <a:t>THE END</a:t>
            </a:r>
            <a:endParaRPr lang="zh-TW" altLang="en-US" sz="6600" dirty="0">
              <a:solidFill>
                <a:srgbClr val="D2A000"/>
              </a:solidFill>
            </a:endParaRPr>
          </a:p>
        </p:txBody>
      </p:sp>
      <p:cxnSp>
        <p:nvCxnSpPr>
          <p:cNvPr id="5" name="直線接點 4"/>
          <p:cNvCxnSpPr/>
          <p:nvPr userDrawn="1"/>
        </p:nvCxnSpPr>
        <p:spPr>
          <a:xfrm>
            <a:off x="0" y="6383708"/>
            <a:ext cx="8041593" cy="0"/>
          </a:xfrm>
          <a:prstGeom prst="line">
            <a:avLst/>
          </a:prstGeom>
          <a:ln w="76200">
            <a:solidFill>
              <a:srgbClr val="D2A000"/>
            </a:solidFill>
          </a:ln>
        </p:spPr>
        <p:style>
          <a:lnRef idx="2">
            <a:schemeClr val="dk1"/>
          </a:lnRef>
          <a:fillRef idx="0">
            <a:schemeClr val="dk1"/>
          </a:fillRef>
          <a:effectRef idx="1">
            <a:schemeClr val="dk1"/>
          </a:effectRef>
          <a:fontRef idx="minor">
            <a:schemeClr val="tx1"/>
          </a:fontRef>
        </p:style>
      </p:cxnSp>
      <p:pic>
        <p:nvPicPr>
          <p:cNvPr id="6" name="圖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3749" y="288576"/>
            <a:ext cx="3973995" cy="1112934"/>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732529" y="605535"/>
            <a:ext cx="6719993" cy="2885440"/>
          </a:xfrm>
          <a:custGeom>
            <a:avLst/>
            <a:gdLst/>
            <a:ahLst/>
            <a:cxnLst/>
            <a:rect l="l" t="t" r="r" b="b"/>
            <a:pathLst>
              <a:path w="5039995" h="2164080">
                <a:moveTo>
                  <a:pt x="5039855" y="0"/>
                </a:moveTo>
                <a:lnTo>
                  <a:pt x="576072" y="0"/>
                </a:lnTo>
                <a:lnTo>
                  <a:pt x="576072" y="178308"/>
                </a:lnTo>
                <a:lnTo>
                  <a:pt x="0" y="178308"/>
                </a:lnTo>
                <a:lnTo>
                  <a:pt x="576072" y="981456"/>
                </a:lnTo>
                <a:lnTo>
                  <a:pt x="576072" y="2164080"/>
                </a:lnTo>
                <a:lnTo>
                  <a:pt x="5039855" y="2164080"/>
                </a:lnTo>
                <a:lnTo>
                  <a:pt x="5039855" y="0"/>
                </a:lnTo>
                <a:close/>
              </a:path>
            </a:pathLst>
          </a:custGeom>
          <a:solidFill>
            <a:srgbClr val="F4AA9E">
              <a:alpha val="51763"/>
            </a:srgbClr>
          </a:solidFill>
        </p:spPr>
        <p:txBody>
          <a:bodyPr wrap="square" lIns="0" tIns="0" rIns="0" bIns="0" rtlCol="0"/>
          <a:lstStyle/>
          <a:p>
            <a:endParaRPr sz="2400"/>
          </a:p>
        </p:txBody>
      </p:sp>
      <p:sp>
        <p:nvSpPr>
          <p:cNvPr id="2" name="Holder 2"/>
          <p:cNvSpPr>
            <a:spLocks noGrp="1"/>
          </p:cNvSpPr>
          <p:nvPr>
            <p:ph type="ctrTitle"/>
          </p:nvPr>
        </p:nvSpPr>
        <p:spPr>
          <a:xfrm>
            <a:off x="843279" y="679297"/>
            <a:ext cx="10505440" cy="1107996"/>
          </a:xfrm>
          <a:prstGeom prst="rect">
            <a:avLst/>
          </a:prstGeom>
        </p:spPr>
        <p:txBody>
          <a:bodyPr wrap="square" lIns="0" tIns="0" rIns="0" bIns="0">
            <a:spAutoFit/>
          </a:bodyPr>
          <a:lstStyle>
            <a:lvl1pPr>
              <a:defRPr sz="8000" b="1" i="0">
                <a:solidFill>
                  <a:srgbClr val="E32423"/>
                </a:solidFill>
                <a:latin typeface="Microsoft JhengHei"/>
                <a:cs typeface="Microsoft JhengHei"/>
              </a:defRPr>
            </a:lvl1pPr>
          </a:lstStyle>
          <a:p>
            <a:endParaRPr/>
          </a:p>
        </p:txBody>
      </p:sp>
      <p:sp>
        <p:nvSpPr>
          <p:cNvPr id="3" name="Holder 3"/>
          <p:cNvSpPr>
            <a:spLocks noGrp="1"/>
          </p:cNvSpPr>
          <p:nvPr>
            <p:ph type="subTitle" idx="4"/>
          </p:nvPr>
        </p:nvSpPr>
        <p:spPr>
          <a:xfrm>
            <a:off x="1828800" y="3840481"/>
            <a:ext cx="853440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63963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0666" b="1" i="0">
                <a:solidFill>
                  <a:srgbClr val="FF0000"/>
                </a:solidFill>
                <a:latin typeface="Microsoft JhengHei"/>
                <a:cs typeface="Microsoft JhengHei"/>
              </a:defRPr>
            </a:lvl1pPr>
          </a:lstStyle>
          <a:p>
            <a:endParaRPr/>
          </a:p>
        </p:txBody>
      </p:sp>
      <p:sp>
        <p:nvSpPr>
          <p:cNvPr id="3" name="Holder 3"/>
          <p:cNvSpPr>
            <a:spLocks noGrp="1"/>
          </p:cNvSpPr>
          <p:nvPr>
            <p:ph type="body" idx="1"/>
          </p:nvPr>
        </p:nvSpPr>
        <p:spPr/>
        <p:txBody>
          <a:bodyPr lIns="0" tIns="0" rIns="0" bIns="0"/>
          <a:lstStyle>
            <a:lvl1pPr>
              <a:defRPr sz="2400" b="1" i="0">
                <a:solidFill>
                  <a:srgbClr val="1B7C7A"/>
                </a:solidFill>
                <a:latin typeface="Microsoft JhengHei"/>
                <a:cs typeface="Microsoft JhengHe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51535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5017007" y="4647184"/>
            <a:ext cx="1259840" cy="770467"/>
          </a:xfrm>
          <a:custGeom>
            <a:avLst/>
            <a:gdLst/>
            <a:ahLst/>
            <a:cxnLst/>
            <a:rect l="l" t="t" r="r" b="b"/>
            <a:pathLst>
              <a:path w="944879" h="577850">
                <a:moveTo>
                  <a:pt x="944880" y="0"/>
                </a:moveTo>
                <a:lnTo>
                  <a:pt x="0" y="0"/>
                </a:lnTo>
                <a:lnTo>
                  <a:pt x="0" y="577596"/>
                </a:lnTo>
                <a:lnTo>
                  <a:pt x="944880" y="0"/>
                </a:lnTo>
                <a:close/>
              </a:path>
            </a:pathLst>
          </a:custGeom>
          <a:solidFill>
            <a:srgbClr val="F4AA9E">
              <a:alpha val="51763"/>
            </a:srgbClr>
          </a:solidFill>
        </p:spPr>
        <p:txBody>
          <a:bodyPr wrap="square" lIns="0" tIns="0" rIns="0" bIns="0" rtlCol="0"/>
          <a:lstStyle/>
          <a:p>
            <a:endParaRPr sz="240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10/15/2025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10800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0666" b="1" i="0">
                <a:solidFill>
                  <a:srgbClr val="FF0000"/>
                </a:solidFill>
                <a:latin typeface="Microsoft JhengHei"/>
                <a:cs typeface="Microsoft JhengHei"/>
              </a:defRPr>
            </a:lvl1pPr>
          </a:lstStyle>
          <a:p>
            <a:endParaRPr/>
          </a:p>
        </p:txBody>
      </p:sp>
      <p:sp>
        <p:nvSpPr>
          <p:cNvPr id="3" name="Holder 3"/>
          <p:cNvSpPr>
            <a:spLocks noGrp="1"/>
          </p:cNvSpPr>
          <p:nvPr>
            <p:ph sz="half" idx="2"/>
          </p:nvPr>
        </p:nvSpPr>
        <p:spPr>
          <a:xfrm>
            <a:off x="609600" y="1577340"/>
            <a:ext cx="530352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877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10/15/2025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842608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0666" b="1" i="0">
                <a:solidFill>
                  <a:srgbClr val="FF0000"/>
                </a:solidFill>
                <a:latin typeface="Microsoft JhengHei"/>
                <a:cs typeface="Microsoft JhengHe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10/15/2025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316712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2_自訂版面配置">
  <p:cSld name="10_自訂版面配置">
    <p:spTree>
      <p:nvGrpSpPr>
        <p:cNvPr id="1" name="Shape 40"/>
        <p:cNvGrpSpPr/>
        <p:nvPr/>
      </p:nvGrpSpPr>
      <p:grpSpPr>
        <a:xfrm>
          <a:off x="0" y="0"/>
          <a:ext cx="0" cy="0"/>
          <a:chOff x="0" y="0"/>
          <a:chExt cx="0" cy="0"/>
        </a:xfrm>
      </p:grpSpPr>
      <p:sp>
        <p:nvSpPr>
          <p:cNvPr id="41" name="Google Shape;41;p7"/>
          <p:cNvSpPr/>
          <p:nvPr/>
        </p:nvSpPr>
        <p:spPr>
          <a:xfrm>
            <a:off x="0" y="0"/>
            <a:ext cx="5204389" cy="6858000"/>
          </a:xfrm>
          <a:prstGeom prst="rect">
            <a:avLst/>
          </a:prstGeom>
          <a:solidFill>
            <a:srgbClr val="D2A000"/>
          </a:solidFill>
          <a:ln w="12700" cap="flat" cmpd="sng">
            <a:solidFill>
              <a:srgbClr val="BA8C00"/>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3E3A39"/>
              </a:buClr>
              <a:buSzPts val="1800"/>
              <a:buFont typeface="Arial"/>
              <a:buNone/>
            </a:pPr>
            <a:endParaRPr sz="1800" b="0" i="0" u="none" strike="noStrike" cap="none">
              <a:solidFill>
                <a:srgbClr val="3E3A39"/>
              </a:solidFill>
              <a:latin typeface="Arial"/>
              <a:ea typeface="Arial"/>
              <a:cs typeface="Arial"/>
              <a:sym typeface="Arial"/>
            </a:endParaRPr>
          </a:p>
        </p:txBody>
      </p:sp>
      <p:sp>
        <p:nvSpPr>
          <p:cNvPr id="42" name="Google Shape;42;p7"/>
          <p:cNvSpPr txBox="1">
            <a:spLocks noGrp="1"/>
          </p:cNvSpPr>
          <p:nvPr>
            <p:ph type="title"/>
          </p:nvPr>
        </p:nvSpPr>
        <p:spPr>
          <a:xfrm>
            <a:off x="636076" y="1468315"/>
            <a:ext cx="3932238" cy="1941458"/>
          </a:xfrm>
          <a:prstGeom prst="rect">
            <a:avLst/>
          </a:prstGeom>
          <a:noFill/>
          <a:ln>
            <a:noFill/>
          </a:ln>
        </p:spPr>
        <p:txBody>
          <a:bodyPr spcFirstLastPara="1" wrap="square" lIns="45700" tIns="45700" rIns="45700" bIns="45700" anchor="t" anchorCtr="0">
            <a:noAutofit/>
          </a:bodyPr>
          <a:lstStyle>
            <a:lvl1pPr lvl="0" algn="l">
              <a:lnSpc>
                <a:spcPct val="90000"/>
              </a:lnSpc>
              <a:spcBef>
                <a:spcPts val="0"/>
              </a:spcBef>
              <a:spcAft>
                <a:spcPts val="0"/>
              </a:spcAft>
              <a:buClr>
                <a:srgbClr val="D2A000"/>
              </a:buClr>
              <a:buSzPts val="1800"/>
              <a:buNone/>
              <a:defRPr/>
            </a:lvl1pPr>
            <a:lvl2pPr lvl="1" algn="l">
              <a:lnSpc>
                <a:spcPct val="90000"/>
              </a:lnSpc>
              <a:spcBef>
                <a:spcPts val="0"/>
              </a:spcBef>
              <a:spcAft>
                <a:spcPts val="0"/>
              </a:spcAft>
              <a:buClr>
                <a:srgbClr val="D2A000"/>
              </a:buClr>
              <a:buSzPts val="1800"/>
              <a:buNone/>
              <a:defRPr/>
            </a:lvl2pPr>
            <a:lvl3pPr lvl="2" algn="l">
              <a:lnSpc>
                <a:spcPct val="90000"/>
              </a:lnSpc>
              <a:spcBef>
                <a:spcPts val="0"/>
              </a:spcBef>
              <a:spcAft>
                <a:spcPts val="0"/>
              </a:spcAft>
              <a:buClr>
                <a:srgbClr val="D2A000"/>
              </a:buClr>
              <a:buSzPts val="1800"/>
              <a:buNone/>
              <a:defRPr/>
            </a:lvl3pPr>
            <a:lvl4pPr lvl="3" algn="l">
              <a:lnSpc>
                <a:spcPct val="90000"/>
              </a:lnSpc>
              <a:spcBef>
                <a:spcPts val="0"/>
              </a:spcBef>
              <a:spcAft>
                <a:spcPts val="0"/>
              </a:spcAft>
              <a:buClr>
                <a:srgbClr val="D2A000"/>
              </a:buClr>
              <a:buSzPts val="1800"/>
              <a:buNone/>
              <a:defRPr/>
            </a:lvl4pPr>
            <a:lvl5pPr lvl="4" algn="l">
              <a:lnSpc>
                <a:spcPct val="90000"/>
              </a:lnSpc>
              <a:spcBef>
                <a:spcPts val="0"/>
              </a:spcBef>
              <a:spcAft>
                <a:spcPts val="0"/>
              </a:spcAft>
              <a:buClr>
                <a:srgbClr val="D2A000"/>
              </a:buClr>
              <a:buSzPts val="1800"/>
              <a:buNone/>
              <a:defRPr/>
            </a:lvl5pPr>
            <a:lvl6pPr lvl="5" algn="l">
              <a:lnSpc>
                <a:spcPct val="90000"/>
              </a:lnSpc>
              <a:spcBef>
                <a:spcPts val="0"/>
              </a:spcBef>
              <a:spcAft>
                <a:spcPts val="0"/>
              </a:spcAft>
              <a:buClr>
                <a:srgbClr val="D2A000"/>
              </a:buClr>
              <a:buSzPts val="1800"/>
              <a:buNone/>
              <a:defRPr/>
            </a:lvl6pPr>
            <a:lvl7pPr lvl="6" algn="l">
              <a:lnSpc>
                <a:spcPct val="90000"/>
              </a:lnSpc>
              <a:spcBef>
                <a:spcPts val="0"/>
              </a:spcBef>
              <a:spcAft>
                <a:spcPts val="0"/>
              </a:spcAft>
              <a:buClr>
                <a:srgbClr val="D2A000"/>
              </a:buClr>
              <a:buSzPts val="1800"/>
              <a:buNone/>
              <a:defRPr/>
            </a:lvl7pPr>
            <a:lvl8pPr lvl="7" algn="l">
              <a:lnSpc>
                <a:spcPct val="90000"/>
              </a:lnSpc>
              <a:spcBef>
                <a:spcPts val="0"/>
              </a:spcBef>
              <a:spcAft>
                <a:spcPts val="0"/>
              </a:spcAft>
              <a:buClr>
                <a:srgbClr val="D2A000"/>
              </a:buClr>
              <a:buSzPts val="1800"/>
              <a:buNone/>
              <a:defRPr/>
            </a:lvl8pPr>
            <a:lvl9pPr lvl="8" algn="l">
              <a:lnSpc>
                <a:spcPct val="90000"/>
              </a:lnSpc>
              <a:spcBef>
                <a:spcPts val="0"/>
              </a:spcBef>
              <a:spcAft>
                <a:spcPts val="0"/>
              </a:spcAft>
              <a:buClr>
                <a:srgbClr val="D2A000"/>
              </a:buClr>
              <a:buSzPts val="1800"/>
              <a:buNone/>
              <a:defRPr/>
            </a:lvl9pPr>
          </a:lstStyle>
          <a:p>
            <a:endParaRPr/>
          </a:p>
        </p:txBody>
      </p:sp>
      <p:sp>
        <p:nvSpPr>
          <p:cNvPr id="43" name="Google Shape;43;p7"/>
          <p:cNvSpPr txBox="1">
            <a:spLocks noGrp="1"/>
          </p:cNvSpPr>
          <p:nvPr>
            <p:ph type="body" idx="1"/>
          </p:nvPr>
        </p:nvSpPr>
        <p:spPr>
          <a:xfrm>
            <a:off x="5862415" y="987425"/>
            <a:ext cx="5492973" cy="4873625"/>
          </a:xfrm>
          <a:prstGeom prst="rect">
            <a:avLst/>
          </a:prstGeom>
          <a:noFill/>
          <a:ln>
            <a:noFill/>
          </a:ln>
        </p:spPr>
        <p:txBody>
          <a:bodyPr spcFirstLastPara="1" wrap="square" lIns="45700" tIns="45700" rIns="45700" bIns="45700" anchor="t" anchorCtr="0">
            <a:noAutofit/>
          </a:bodyPr>
          <a:lstStyle>
            <a:lvl1pPr marL="457200" lvl="0" indent="-342900" algn="l">
              <a:lnSpc>
                <a:spcPct val="90000"/>
              </a:lnSpc>
              <a:spcBef>
                <a:spcPts val="1000"/>
              </a:spcBef>
              <a:spcAft>
                <a:spcPts val="0"/>
              </a:spcAft>
              <a:buClr>
                <a:srgbClr val="3E3A39"/>
              </a:buClr>
              <a:buSzPts val="1800"/>
              <a:buChar char="•"/>
              <a:defRPr/>
            </a:lvl1pPr>
            <a:lvl2pPr marL="914400" lvl="1" indent="-342900" algn="l">
              <a:lnSpc>
                <a:spcPct val="90000"/>
              </a:lnSpc>
              <a:spcBef>
                <a:spcPts val="1000"/>
              </a:spcBef>
              <a:spcAft>
                <a:spcPts val="0"/>
              </a:spcAft>
              <a:buClr>
                <a:srgbClr val="3E3A39"/>
              </a:buClr>
              <a:buSzPts val="1800"/>
              <a:buChar char="•"/>
              <a:defRPr/>
            </a:lvl2pPr>
            <a:lvl3pPr marL="1371600" lvl="2" indent="-342900" algn="l">
              <a:lnSpc>
                <a:spcPct val="90000"/>
              </a:lnSpc>
              <a:spcBef>
                <a:spcPts val="1000"/>
              </a:spcBef>
              <a:spcAft>
                <a:spcPts val="0"/>
              </a:spcAft>
              <a:buClr>
                <a:srgbClr val="3E3A39"/>
              </a:buClr>
              <a:buSzPts val="1800"/>
              <a:buChar char="•"/>
              <a:defRPr/>
            </a:lvl3pPr>
            <a:lvl4pPr marL="1828800" lvl="3" indent="-342900" algn="l">
              <a:lnSpc>
                <a:spcPct val="90000"/>
              </a:lnSpc>
              <a:spcBef>
                <a:spcPts val="1000"/>
              </a:spcBef>
              <a:spcAft>
                <a:spcPts val="0"/>
              </a:spcAft>
              <a:buClr>
                <a:srgbClr val="3E3A39"/>
              </a:buClr>
              <a:buSzPts val="1800"/>
              <a:buChar char="•"/>
              <a:defRPr/>
            </a:lvl4pPr>
            <a:lvl5pPr marL="2286000" lvl="4" indent="-342900" algn="l">
              <a:lnSpc>
                <a:spcPct val="90000"/>
              </a:lnSpc>
              <a:spcBef>
                <a:spcPts val="1000"/>
              </a:spcBef>
              <a:spcAft>
                <a:spcPts val="0"/>
              </a:spcAft>
              <a:buClr>
                <a:srgbClr val="3E3A39"/>
              </a:buClr>
              <a:buSzPts val="1800"/>
              <a:buChar char="•"/>
              <a:defRPr/>
            </a:lvl5pPr>
            <a:lvl6pPr marL="2743200" lvl="5" indent="-342900" algn="l">
              <a:lnSpc>
                <a:spcPct val="90000"/>
              </a:lnSpc>
              <a:spcBef>
                <a:spcPts val="1000"/>
              </a:spcBef>
              <a:spcAft>
                <a:spcPts val="0"/>
              </a:spcAft>
              <a:buClr>
                <a:srgbClr val="3E3A39"/>
              </a:buClr>
              <a:buSzPts val="1800"/>
              <a:buChar char="•"/>
              <a:defRPr/>
            </a:lvl6pPr>
            <a:lvl7pPr marL="3200400" lvl="6" indent="-342900" algn="l">
              <a:lnSpc>
                <a:spcPct val="90000"/>
              </a:lnSpc>
              <a:spcBef>
                <a:spcPts val="1000"/>
              </a:spcBef>
              <a:spcAft>
                <a:spcPts val="0"/>
              </a:spcAft>
              <a:buClr>
                <a:srgbClr val="3E3A39"/>
              </a:buClr>
              <a:buSzPts val="1800"/>
              <a:buChar char="•"/>
              <a:defRPr/>
            </a:lvl7pPr>
            <a:lvl8pPr marL="3657600" lvl="7" indent="-342900" algn="l">
              <a:lnSpc>
                <a:spcPct val="90000"/>
              </a:lnSpc>
              <a:spcBef>
                <a:spcPts val="1000"/>
              </a:spcBef>
              <a:spcAft>
                <a:spcPts val="0"/>
              </a:spcAft>
              <a:buClr>
                <a:srgbClr val="3E3A39"/>
              </a:buClr>
              <a:buSzPts val="1800"/>
              <a:buChar char="•"/>
              <a:defRPr/>
            </a:lvl8pPr>
            <a:lvl9pPr marL="4114800" lvl="8" indent="-342900" algn="l">
              <a:lnSpc>
                <a:spcPct val="90000"/>
              </a:lnSpc>
              <a:spcBef>
                <a:spcPts val="1000"/>
              </a:spcBef>
              <a:spcAft>
                <a:spcPts val="0"/>
              </a:spcAft>
              <a:buClr>
                <a:srgbClr val="3E3A39"/>
              </a:buClr>
              <a:buSzPts val="1800"/>
              <a:buChar char="•"/>
              <a:defRPr/>
            </a:lvl9pPr>
          </a:lstStyle>
          <a:p>
            <a:endParaRPr/>
          </a:p>
        </p:txBody>
      </p:sp>
      <p:sp>
        <p:nvSpPr>
          <p:cNvPr id="44" name="Google Shape;44;p7"/>
          <p:cNvSpPr txBox="1">
            <a:spLocks noGrp="1"/>
          </p:cNvSpPr>
          <p:nvPr>
            <p:ph type="body" idx="2"/>
          </p:nvPr>
        </p:nvSpPr>
        <p:spPr>
          <a:xfrm>
            <a:off x="636075" y="3649172"/>
            <a:ext cx="3932239" cy="1833319"/>
          </a:xfrm>
          <a:prstGeom prst="rect">
            <a:avLst/>
          </a:prstGeom>
          <a:noFill/>
          <a:ln>
            <a:noFill/>
          </a:ln>
        </p:spPr>
        <p:txBody>
          <a:bodyPr spcFirstLastPara="1" wrap="square" lIns="45700" tIns="45700" rIns="45700" bIns="45700" anchor="t" anchorCtr="0">
            <a:noAutofit/>
          </a:bodyPr>
          <a:lstStyle>
            <a:lvl1pPr marL="457200" lvl="0" indent="-342900" algn="l">
              <a:lnSpc>
                <a:spcPct val="90000"/>
              </a:lnSpc>
              <a:spcBef>
                <a:spcPts val="1000"/>
              </a:spcBef>
              <a:spcAft>
                <a:spcPts val="0"/>
              </a:spcAft>
              <a:buClr>
                <a:srgbClr val="3E3A39"/>
              </a:buClr>
              <a:buSzPts val="1800"/>
              <a:buChar char="•"/>
              <a:defRPr/>
            </a:lvl1pPr>
            <a:lvl2pPr marL="914400" lvl="1" indent="-342900" algn="l">
              <a:lnSpc>
                <a:spcPct val="90000"/>
              </a:lnSpc>
              <a:spcBef>
                <a:spcPts val="1000"/>
              </a:spcBef>
              <a:spcAft>
                <a:spcPts val="0"/>
              </a:spcAft>
              <a:buClr>
                <a:srgbClr val="3E3A39"/>
              </a:buClr>
              <a:buSzPts val="1800"/>
              <a:buChar char="•"/>
              <a:defRPr/>
            </a:lvl2pPr>
            <a:lvl3pPr marL="1371600" lvl="2" indent="-342900" algn="l">
              <a:lnSpc>
                <a:spcPct val="90000"/>
              </a:lnSpc>
              <a:spcBef>
                <a:spcPts val="1000"/>
              </a:spcBef>
              <a:spcAft>
                <a:spcPts val="0"/>
              </a:spcAft>
              <a:buClr>
                <a:srgbClr val="3E3A39"/>
              </a:buClr>
              <a:buSzPts val="1800"/>
              <a:buChar char="•"/>
              <a:defRPr/>
            </a:lvl3pPr>
            <a:lvl4pPr marL="1828800" lvl="3" indent="-342900" algn="l">
              <a:lnSpc>
                <a:spcPct val="90000"/>
              </a:lnSpc>
              <a:spcBef>
                <a:spcPts val="1000"/>
              </a:spcBef>
              <a:spcAft>
                <a:spcPts val="0"/>
              </a:spcAft>
              <a:buClr>
                <a:srgbClr val="3E3A39"/>
              </a:buClr>
              <a:buSzPts val="1800"/>
              <a:buChar char="•"/>
              <a:defRPr/>
            </a:lvl4pPr>
            <a:lvl5pPr marL="2286000" lvl="4" indent="-342900" algn="l">
              <a:lnSpc>
                <a:spcPct val="90000"/>
              </a:lnSpc>
              <a:spcBef>
                <a:spcPts val="1000"/>
              </a:spcBef>
              <a:spcAft>
                <a:spcPts val="0"/>
              </a:spcAft>
              <a:buClr>
                <a:srgbClr val="3E3A39"/>
              </a:buClr>
              <a:buSzPts val="1800"/>
              <a:buChar char="•"/>
              <a:defRPr/>
            </a:lvl5pPr>
            <a:lvl6pPr marL="2743200" lvl="5" indent="-342900" algn="l">
              <a:lnSpc>
                <a:spcPct val="90000"/>
              </a:lnSpc>
              <a:spcBef>
                <a:spcPts val="1000"/>
              </a:spcBef>
              <a:spcAft>
                <a:spcPts val="0"/>
              </a:spcAft>
              <a:buClr>
                <a:srgbClr val="3E3A39"/>
              </a:buClr>
              <a:buSzPts val="1800"/>
              <a:buChar char="•"/>
              <a:defRPr/>
            </a:lvl6pPr>
            <a:lvl7pPr marL="3200400" lvl="6" indent="-342900" algn="l">
              <a:lnSpc>
                <a:spcPct val="90000"/>
              </a:lnSpc>
              <a:spcBef>
                <a:spcPts val="1000"/>
              </a:spcBef>
              <a:spcAft>
                <a:spcPts val="0"/>
              </a:spcAft>
              <a:buClr>
                <a:srgbClr val="3E3A39"/>
              </a:buClr>
              <a:buSzPts val="1800"/>
              <a:buChar char="•"/>
              <a:defRPr/>
            </a:lvl7pPr>
            <a:lvl8pPr marL="3657600" lvl="7" indent="-342900" algn="l">
              <a:lnSpc>
                <a:spcPct val="90000"/>
              </a:lnSpc>
              <a:spcBef>
                <a:spcPts val="1000"/>
              </a:spcBef>
              <a:spcAft>
                <a:spcPts val="0"/>
              </a:spcAft>
              <a:buClr>
                <a:srgbClr val="3E3A39"/>
              </a:buClr>
              <a:buSzPts val="1800"/>
              <a:buChar char="•"/>
              <a:defRPr/>
            </a:lvl8pPr>
            <a:lvl9pPr marL="4114800" lvl="8" indent="-342900" algn="l">
              <a:lnSpc>
                <a:spcPct val="90000"/>
              </a:lnSpc>
              <a:spcBef>
                <a:spcPts val="1000"/>
              </a:spcBef>
              <a:spcAft>
                <a:spcPts val="0"/>
              </a:spcAft>
              <a:buClr>
                <a:srgbClr val="3E3A39"/>
              </a:buClr>
              <a:buSzPts val="1800"/>
              <a:buChar char="•"/>
              <a:defRPr/>
            </a:lvl9pPr>
          </a:lstStyle>
          <a:p>
            <a:endParaRPr/>
          </a:p>
        </p:txBody>
      </p:sp>
      <p:cxnSp>
        <p:nvCxnSpPr>
          <p:cNvPr id="45" name="Google Shape;45;p7"/>
          <p:cNvCxnSpPr/>
          <p:nvPr/>
        </p:nvCxnSpPr>
        <p:spPr>
          <a:xfrm>
            <a:off x="512747" y="6383708"/>
            <a:ext cx="4067799" cy="1"/>
          </a:xfrm>
          <a:prstGeom prst="straightConnector1">
            <a:avLst/>
          </a:prstGeom>
          <a:noFill/>
          <a:ln w="57150" cap="flat" cmpd="sng">
            <a:solidFill>
              <a:srgbClr val="FFFFFF"/>
            </a:solidFill>
            <a:prstDash val="solid"/>
            <a:miter lim="8000"/>
            <a:headEnd type="none" w="sm" len="sm"/>
            <a:tailEnd type="none" w="sm" len="sm"/>
          </a:ln>
        </p:spPr>
      </p:cxnSp>
      <p:cxnSp>
        <p:nvCxnSpPr>
          <p:cNvPr id="46" name="Google Shape;46;p7"/>
          <p:cNvCxnSpPr/>
          <p:nvPr/>
        </p:nvCxnSpPr>
        <p:spPr>
          <a:xfrm>
            <a:off x="658026" y="435835"/>
            <a:ext cx="3922521" cy="1"/>
          </a:xfrm>
          <a:prstGeom prst="straightConnector1">
            <a:avLst/>
          </a:prstGeom>
          <a:noFill/>
          <a:ln w="28575" cap="flat" cmpd="sng">
            <a:solidFill>
              <a:srgbClr val="FFFFFF"/>
            </a:solidFill>
            <a:prstDash val="solid"/>
            <a:miter lim="8000"/>
            <a:headEnd type="none" w="sm" len="sm"/>
            <a:tailEnd type="none" w="sm" len="sm"/>
          </a:ln>
        </p:spPr>
      </p:cxnSp>
      <p:sp>
        <p:nvSpPr>
          <p:cNvPr id="47" name="Google Shape;47;p7"/>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D2A000"/>
              </a:buClr>
              <a:buSzPts val="1200"/>
              <a:buFont typeface="Arial"/>
              <a:buNone/>
              <a:defRPr sz="1200"/>
            </a:lvl1pPr>
            <a:lvl2pPr marL="0" lvl="1" indent="0" algn="r">
              <a:lnSpc>
                <a:spcPct val="100000"/>
              </a:lnSpc>
              <a:spcBef>
                <a:spcPts val="0"/>
              </a:spcBef>
              <a:spcAft>
                <a:spcPts val="0"/>
              </a:spcAft>
              <a:buClr>
                <a:srgbClr val="D2A000"/>
              </a:buClr>
              <a:buSzPts val="1200"/>
              <a:buFont typeface="Arial"/>
              <a:buNone/>
              <a:defRPr sz="1200"/>
            </a:lvl2pPr>
            <a:lvl3pPr marL="0" lvl="2" indent="0" algn="r">
              <a:lnSpc>
                <a:spcPct val="100000"/>
              </a:lnSpc>
              <a:spcBef>
                <a:spcPts val="0"/>
              </a:spcBef>
              <a:spcAft>
                <a:spcPts val="0"/>
              </a:spcAft>
              <a:buClr>
                <a:srgbClr val="D2A000"/>
              </a:buClr>
              <a:buSzPts val="1200"/>
              <a:buFont typeface="Arial"/>
              <a:buNone/>
              <a:defRPr sz="1200"/>
            </a:lvl3pPr>
            <a:lvl4pPr marL="0" lvl="3" indent="0" algn="r">
              <a:lnSpc>
                <a:spcPct val="100000"/>
              </a:lnSpc>
              <a:spcBef>
                <a:spcPts val="0"/>
              </a:spcBef>
              <a:spcAft>
                <a:spcPts val="0"/>
              </a:spcAft>
              <a:buClr>
                <a:srgbClr val="D2A000"/>
              </a:buClr>
              <a:buSzPts val="1200"/>
              <a:buFont typeface="Arial"/>
              <a:buNone/>
              <a:defRPr sz="1200"/>
            </a:lvl4pPr>
            <a:lvl5pPr marL="0" lvl="4" indent="0" algn="r">
              <a:lnSpc>
                <a:spcPct val="100000"/>
              </a:lnSpc>
              <a:spcBef>
                <a:spcPts val="0"/>
              </a:spcBef>
              <a:spcAft>
                <a:spcPts val="0"/>
              </a:spcAft>
              <a:buClr>
                <a:srgbClr val="D2A000"/>
              </a:buClr>
              <a:buSzPts val="1200"/>
              <a:buFont typeface="Arial"/>
              <a:buNone/>
              <a:defRPr sz="1200"/>
            </a:lvl5pPr>
            <a:lvl6pPr marL="0" lvl="5" indent="0" algn="r">
              <a:lnSpc>
                <a:spcPct val="100000"/>
              </a:lnSpc>
              <a:spcBef>
                <a:spcPts val="0"/>
              </a:spcBef>
              <a:spcAft>
                <a:spcPts val="0"/>
              </a:spcAft>
              <a:buClr>
                <a:srgbClr val="D2A000"/>
              </a:buClr>
              <a:buSzPts val="1200"/>
              <a:buFont typeface="Arial"/>
              <a:buNone/>
              <a:defRPr sz="1200"/>
            </a:lvl6pPr>
            <a:lvl7pPr marL="0" lvl="6" indent="0" algn="r">
              <a:lnSpc>
                <a:spcPct val="100000"/>
              </a:lnSpc>
              <a:spcBef>
                <a:spcPts val="0"/>
              </a:spcBef>
              <a:spcAft>
                <a:spcPts val="0"/>
              </a:spcAft>
              <a:buClr>
                <a:srgbClr val="D2A000"/>
              </a:buClr>
              <a:buSzPts val="1200"/>
              <a:buFont typeface="Arial"/>
              <a:buNone/>
              <a:defRPr sz="1200"/>
            </a:lvl7pPr>
            <a:lvl8pPr marL="0" lvl="7" indent="0" algn="r">
              <a:lnSpc>
                <a:spcPct val="100000"/>
              </a:lnSpc>
              <a:spcBef>
                <a:spcPts val="0"/>
              </a:spcBef>
              <a:spcAft>
                <a:spcPts val="0"/>
              </a:spcAft>
              <a:buClr>
                <a:srgbClr val="D2A000"/>
              </a:buClr>
              <a:buSzPts val="1200"/>
              <a:buFont typeface="Arial"/>
              <a:buNone/>
              <a:defRPr sz="1200"/>
            </a:lvl8pPr>
            <a:lvl9pPr marL="0" lvl="8" indent="0" algn="r">
              <a:lnSpc>
                <a:spcPct val="100000"/>
              </a:lnSpc>
              <a:spcBef>
                <a:spcPts val="0"/>
              </a:spcBef>
              <a:spcAft>
                <a:spcPts val="0"/>
              </a:spcAft>
              <a:buClr>
                <a:srgbClr val="D2A000"/>
              </a:buClr>
              <a:buSzPts val="1200"/>
              <a:buFont typeface="Arial"/>
              <a:buNone/>
              <a:defRPr sz="1200"/>
            </a:lvl9pPr>
          </a:lstStyle>
          <a:p>
            <a:pPr marL="0" lvl="0" indent="0" algn="r" rtl="0">
              <a:spcBef>
                <a:spcPts val="0"/>
              </a:spcBef>
              <a:spcAft>
                <a:spcPts val="0"/>
              </a:spcAft>
              <a:buNone/>
            </a:pPr>
            <a:fld id="{00000000-1234-1234-1234-123412341234}" type="slidenum">
              <a:rPr lang="zh-TW"/>
              <a:pPr marL="0" lvl="0" indent="0" algn="r" rtl="0">
                <a:spcBef>
                  <a:spcPts val="0"/>
                </a:spcBef>
                <a:spcAft>
                  <a:spcPts val="0"/>
                </a:spcAft>
                <a:buNone/>
              </a:pPr>
              <a:t>‹#›</a:t>
            </a:fld>
            <a:endParaRPr/>
          </a:p>
        </p:txBody>
      </p:sp>
    </p:spTree>
    <p:extLst>
      <p:ext uri="{BB962C8B-B14F-4D97-AF65-F5344CB8AC3E}">
        <p14:creationId xmlns:p14="http://schemas.microsoft.com/office/powerpoint/2010/main" val="59626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77"/>
        <p:cNvGrpSpPr/>
        <p:nvPr/>
      </p:nvGrpSpPr>
      <p:grpSpPr>
        <a:xfrm>
          <a:off x="0" y="0"/>
          <a:ext cx="0" cy="0"/>
          <a:chOff x="0" y="0"/>
          <a:chExt cx="0" cy="0"/>
        </a:xfrm>
      </p:grpSpPr>
      <p:sp>
        <p:nvSpPr>
          <p:cNvPr id="78" name="Google Shape;78;p13"/>
          <p:cNvSpPr txBox="1">
            <a:spLocks noGrp="1"/>
          </p:cNvSpPr>
          <p:nvPr>
            <p:ph type="dt" idx="10"/>
          </p:nvPr>
        </p:nvSpPr>
        <p:spPr>
          <a:xfrm>
            <a:off x="609600" y="6356351"/>
            <a:ext cx="28449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3"/>
          <p:cNvSpPr txBox="1">
            <a:spLocks noGrp="1"/>
          </p:cNvSpPr>
          <p:nvPr>
            <p:ph type="ftr" idx="11"/>
          </p:nvPr>
        </p:nvSpPr>
        <p:spPr>
          <a:xfrm>
            <a:off x="4165600" y="6356351"/>
            <a:ext cx="38607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0" name="Google Shape;80;p13"/>
          <p:cNvSpPr txBox="1">
            <a:spLocks noGrp="1"/>
          </p:cNvSpPr>
          <p:nvPr>
            <p:ph type="sldNum" idx="12"/>
          </p:nvPr>
        </p:nvSpPr>
        <p:spPr>
          <a:xfrm>
            <a:off x="8737600" y="6356351"/>
            <a:ext cx="28449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pPr marL="0" lvl="0" indent="0" algn="r" rtl="0">
                <a:spcBef>
                  <a:spcPts val="0"/>
                </a:spcBef>
                <a:spcAft>
                  <a:spcPts val="0"/>
                </a:spcAft>
                <a:buNone/>
              </a:pPr>
              <a:t>‹#›</a:t>
            </a:fld>
            <a:endParaRPr/>
          </a:p>
        </p:txBody>
      </p:sp>
    </p:spTree>
    <p:extLst>
      <p:ext uri="{BB962C8B-B14F-4D97-AF65-F5344CB8AC3E}">
        <p14:creationId xmlns:p14="http://schemas.microsoft.com/office/powerpoint/2010/main" val="640970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標題投影片" type="tx">
  <p:cSld name="1_標題投影片">
    <p:spTree>
      <p:nvGrpSpPr>
        <p:cNvPr id="1" name="Shape 11"/>
        <p:cNvGrpSpPr/>
        <p:nvPr/>
      </p:nvGrpSpPr>
      <p:grpSpPr>
        <a:xfrm>
          <a:off x="0" y="0"/>
          <a:ext cx="0" cy="0"/>
          <a:chOff x="0" y="0"/>
          <a:chExt cx="0" cy="0"/>
        </a:xfrm>
      </p:grpSpPr>
      <p:pic>
        <p:nvPicPr>
          <p:cNvPr id="12" name="Google Shape;12;p2" descr="圖片 6"/>
          <p:cNvPicPr preferRelativeResize="0"/>
          <p:nvPr/>
        </p:nvPicPr>
        <p:blipFill rotWithShape="1">
          <a:blip r:embed="rId2">
            <a:alphaModFix/>
          </a:blip>
          <a:srcRect/>
          <a:stretch/>
        </p:blipFill>
        <p:spPr>
          <a:xfrm>
            <a:off x="313750" y="288576"/>
            <a:ext cx="3973996" cy="1112935"/>
          </a:xfrm>
          <a:prstGeom prst="rect">
            <a:avLst/>
          </a:prstGeom>
          <a:noFill/>
          <a:ln>
            <a:noFill/>
          </a:ln>
        </p:spPr>
      </p:pic>
      <p:cxnSp>
        <p:nvCxnSpPr>
          <p:cNvPr id="13" name="Google Shape;13;p2"/>
          <p:cNvCxnSpPr/>
          <p:nvPr/>
        </p:nvCxnSpPr>
        <p:spPr>
          <a:xfrm>
            <a:off x="0" y="6383709"/>
            <a:ext cx="12192000" cy="1"/>
          </a:xfrm>
          <a:prstGeom prst="straightConnector1">
            <a:avLst/>
          </a:prstGeom>
          <a:noFill/>
          <a:ln w="76200" cap="flat" cmpd="sng">
            <a:solidFill>
              <a:srgbClr val="D2A000"/>
            </a:solidFill>
            <a:prstDash val="solid"/>
            <a:miter lim="8000"/>
            <a:headEnd type="none" w="sm" len="sm"/>
            <a:tailEnd type="none" w="sm" len="sm"/>
          </a:ln>
        </p:spPr>
      </p:cxnSp>
      <p:sp>
        <p:nvSpPr>
          <p:cNvPr id="14" name="Google Shape;14;p2"/>
          <p:cNvSpPr txBox="1">
            <a:spLocks noGrp="1"/>
          </p:cNvSpPr>
          <p:nvPr>
            <p:ph type="title"/>
          </p:nvPr>
        </p:nvSpPr>
        <p:spPr>
          <a:xfrm>
            <a:off x="831851" y="4888193"/>
            <a:ext cx="10722066" cy="1084338"/>
          </a:xfrm>
          <a:prstGeom prst="rect">
            <a:avLst/>
          </a:prstGeom>
          <a:noFill/>
          <a:ln>
            <a:noFill/>
          </a:ln>
        </p:spPr>
        <p:txBody>
          <a:bodyPr spcFirstLastPara="1" wrap="square" lIns="45700" tIns="45700" rIns="45700" bIns="45700" anchor="t" anchorCtr="0">
            <a:noAutofit/>
          </a:bodyPr>
          <a:lstStyle>
            <a:lvl1pPr lvl="0" algn="l">
              <a:lnSpc>
                <a:spcPct val="90000"/>
              </a:lnSpc>
              <a:spcBef>
                <a:spcPts val="0"/>
              </a:spcBef>
              <a:spcAft>
                <a:spcPts val="0"/>
              </a:spcAft>
              <a:buClr>
                <a:srgbClr val="D2A000"/>
              </a:buClr>
              <a:buSzPts val="1800"/>
              <a:buNone/>
              <a:defRPr/>
            </a:lvl1pPr>
            <a:lvl2pPr lvl="1" algn="l">
              <a:lnSpc>
                <a:spcPct val="90000"/>
              </a:lnSpc>
              <a:spcBef>
                <a:spcPts val="0"/>
              </a:spcBef>
              <a:spcAft>
                <a:spcPts val="0"/>
              </a:spcAft>
              <a:buClr>
                <a:srgbClr val="D2A000"/>
              </a:buClr>
              <a:buSzPts val="1800"/>
              <a:buNone/>
              <a:defRPr/>
            </a:lvl2pPr>
            <a:lvl3pPr lvl="2" algn="l">
              <a:lnSpc>
                <a:spcPct val="90000"/>
              </a:lnSpc>
              <a:spcBef>
                <a:spcPts val="0"/>
              </a:spcBef>
              <a:spcAft>
                <a:spcPts val="0"/>
              </a:spcAft>
              <a:buClr>
                <a:srgbClr val="D2A000"/>
              </a:buClr>
              <a:buSzPts val="1800"/>
              <a:buNone/>
              <a:defRPr/>
            </a:lvl3pPr>
            <a:lvl4pPr lvl="3" algn="l">
              <a:lnSpc>
                <a:spcPct val="90000"/>
              </a:lnSpc>
              <a:spcBef>
                <a:spcPts val="0"/>
              </a:spcBef>
              <a:spcAft>
                <a:spcPts val="0"/>
              </a:spcAft>
              <a:buClr>
                <a:srgbClr val="D2A000"/>
              </a:buClr>
              <a:buSzPts val="1800"/>
              <a:buNone/>
              <a:defRPr/>
            </a:lvl4pPr>
            <a:lvl5pPr lvl="4" algn="l">
              <a:lnSpc>
                <a:spcPct val="90000"/>
              </a:lnSpc>
              <a:spcBef>
                <a:spcPts val="0"/>
              </a:spcBef>
              <a:spcAft>
                <a:spcPts val="0"/>
              </a:spcAft>
              <a:buClr>
                <a:srgbClr val="D2A000"/>
              </a:buClr>
              <a:buSzPts val="1800"/>
              <a:buNone/>
              <a:defRPr/>
            </a:lvl5pPr>
            <a:lvl6pPr lvl="5" algn="l">
              <a:lnSpc>
                <a:spcPct val="90000"/>
              </a:lnSpc>
              <a:spcBef>
                <a:spcPts val="0"/>
              </a:spcBef>
              <a:spcAft>
                <a:spcPts val="0"/>
              </a:spcAft>
              <a:buClr>
                <a:srgbClr val="D2A000"/>
              </a:buClr>
              <a:buSzPts val="1800"/>
              <a:buNone/>
              <a:defRPr/>
            </a:lvl6pPr>
            <a:lvl7pPr lvl="6" algn="l">
              <a:lnSpc>
                <a:spcPct val="90000"/>
              </a:lnSpc>
              <a:spcBef>
                <a:spcPts val="0"/>
              </a:spcBef>
              <a:spcAft>
                <a:spcPts val="0"/>
              </a:spcAft>
              <a:buClr>
                <a:srgbClr val="D2A000"/>
              </a:buClr>
              <a:buSzPts val="1800"/>
              <a:buNone/>
              <a:defRPr/>
            </a:lvl7pPr>
            <a:lvl8pPr lvl="7" algn="l">
              <a:lnSpc>
                <a:spcPct val="90000"/>
              </a:lnSpc>
              <a:spcBef>
                <a:spcPts val="0"/>
              </a:spcBef>
              <a:spcAft>
                <a:spcPts val="0"/>
              </a:spcAft>
              <a:buClr>
                <a:srgbClr val="D2A000"/>
              </a:buClr>
              <a:buSzPts val="1800"/>
              <a:buNone/>
              <a:defRPr/>
            </a:lvl8pPr>
            <a:lvl9pPr lvl="8" algn="l">
              <a:lnSpc>
                <a:spcPct val="90000"/>
              </a:lnSpc>
              <a:spcBef>
                <a:spcPts val="0"/>
              </a:spcBef>
              <a:spcAft>
                <a:spcPts val="0"/>
              </a:spcAft>
              <a:buClr>
                <a:srgbClr val="D2A000"/>
              </a:buClr>
              <a:buSzPts val="1800"/>
              <a:buNone/>
              <a:defRPr/>
            </a:lvl9pPr>
          </a:lstStyle>
          <a:p>
            <a:endParaRPr/>
          </a:p>
        </p:txBody>
      </p:sp>
      <p:sp>
        <p:nvSpPr>
          <p:cNvPr id="15" name="Google Shape;15;p2"/>
          <p:cNvSpPr txBox="1">
            <a:spLocks noGrp="1"/>
          </p:cNvSpPr>
          <p:nvPr>
            <p:ph type="body" idx="1"/>
          </p:nvPr>
        </p:nvSpPr>
        <p:spPr>
          <a:xfrm>
            <a:off x="831851" y="3819969"/>
            <a:ext cx="10722066" cy="822733"/>
          </a:xfrm>
          <a:prstGeom prst="rect">
            <a:avLst/>
          </a:prstGeom>
          <a:noFill/>
          <a:ln>
            <a:noFill/>
          </a:ln>
        </p:spPr>
        <p:txBody>
          <a:bodyPr spcFirstLastPara="1" wrap="square" lIns="45700" tIns="45700" rIns="45700" bIns="45700" anchor="b" anchorCtr="0">
            <a:noAutofit/>
          </a:bodyPr>
          <a:lstStyle>
            <a:lvl1pPr marL="457200" lvl="0" indent="-342900" algn="l">
              <a:lnSpc>
                <a:spcPct val="90000"/>
              </a:lnSpc>
              <a:spcBef>
                <a:spcPts val="1000"/>
              </a:spcBef>
              <a:spcAft>
                <a:spcPts val="0"/>
              </a:spcAft>
              <a:buClr>
                <a:srgbClr val="3E3A39"/>
              </a:buClr>
              <a:buSzPts val="1800"/>
              <a:buChar char="•"/>
              <a:defRPr/>
            </a:lvl1pPr>
            <a:lvl2pPr marL="914400" lvl="1" indent="-342900" algn="l">
              <a:lnSpc>
                <a:spcPct val="90000"/>
              </a:lnSpc>
              <a:spcBef>
                <a:spcPts val="1000"/>
              </a:spcBef>
              <a:spcAft>
                <a:spcPts val="0"/>
              </a:spcAft>
              <a:buClr>
                <a:srgbClr val="3E3A39"/>
              </a:buClr>
              <a:buSzPts val="1800"/>
              <a:buChar char="•"/>
              <a:defRPr/>
            </a:lvl2pPr>
            <a:lvl3pPr marL="1371600" lvl="2" indent="-342900" algn="l">
              <a:lnSpc>
                <a:spcPct val="90000"/>
              </a:lnSpc>
              <a:spcBef>
                <a:spcPts val="1000"/>
              </a:spcBef>
              <a:spcAft>
                <a:spcPts val="0"/>
              </a:spcAft>
              <a:buClr>
                <a:srgbClr val="3E3A39"/>
              </a:buClr>
              <a:buSzPts val="1800"/>
              <a:buChar char="•"/>
              <a:defRPr/>
            </a:lvl3pPr>
            <a:lvl4pPr marL="1828800" lvl="3" indent="-342900" algn="l">
              <a:lnSpc>
                <a:spcPct val="90000"/>
              </a:lnSpc>
              <a:spcBef>
                <a:spcPts val="1000"/>
              </a:spcBef>
              <a:spcAft>
                <a:spcPts val="0"/>
              </a:spcAft>
              <a:buClr>
                <a:srgbClr val="3E3A39"/>
              </a:buClr>
              <a:buSzPts val="1800"/>
              <a:buChar char="•"/>
              <a:defRPr/>
            </a:lvl4pPr>
            <a:lvl5pPr marL="2286000" lvl="4" indent="-342900" algn="l">
              <a:lnSpc>
                <a:spcPct val="90000"/>
              </a:lnSpc>
              <a:spcBef>
                <a:spcPts val="1000"/>
              </a:spcBef>
              <a:spcAft>
                <a:spcPts val="0"/>
              </a:spcAft>
              <a:buClr>
                <a:srgbClr val="3E3A39"/>
              </a:buClr>
              <a:buSzPts val="1800"/>
              <a:buChar char="•"/>
              <a:defRPr/>
            </a:lvl5pPr>
            <a:lvl6pPr marL="2743200" lvl="5" indent="-342900" algn="l">
              <a:lnSpc>
                <a:spcPct val="90000"/>
              </a:lnSpc>
              <a:spcBef>
                <a:spcPts val="1000"/>
              </a:spcBef>
              <a:spcAft>
                <a:spcPts val="0"/>
              </a:spcAft>
              <a:buClr>
                <a:srgbClr val="3E3A39"/>
              </a:buClr>
              <a:buSzPts val="1800"/>
              <a:buChar char="•"/>
              <a:defRPr/>
            </a:lvl6pPr>
            <a:lvl7pPr marL="3200400" lvl="6" indent="-342900" algn="l">
              <a:lnSpc>
                <a:spcPct val="90000"/>
              </a:lnSpc>
              <a:spcBef>
                <a:spcPts val="1000"/>
              </a:spcBef>
              <a:spcAft>
                <a:spcPts val="0"/>
              </a:spcAft>
              <a:buClr>
                <a:srgbClr val="3E3A39"/>
              </a:buClr>
              <a:buSzPts val="1800"/>
              <a:buChar char="•"/>
              <a:defRPr/>
            </a:lvl7pPr>
            <a:lvl8pPr marL="3657600" lvl="7" indent="-342900" algn="l">
              <a:lnSpc>
                <a:spcPct val="90000"/>
              </a:lnSpc>
              <a:spcBef>
                <a:spcPts val="1000"/>
              </a:spcBef>
              <a:spcAft>
                <a:spcPts val="0"/>
              </a:spcAft>
              <a:buClr>
                <a:srgbClr val="3E3A39"/>
              </a:buClr>
              <a:buSzPts val="1800"/>
              <a:buChar char="•"/>
              <a:defRPr/>
            </a:lvl8pPr>
            <a:lvl9pPr marL="4114800" lvl="8" indent="-342900" algn="l">
              <a:lnSpc>
                <a:spcPct val="90000"/>
              </a:lnSpc>
              <a:spcBef>
                <a:spcPts val="1000"/>
              </a:spcBef>
              <a:spcAft>
                <a:spcPts val="0"/>
              </a:spcAft>
              <a:buClr>
                <a:srgbClr val="3E3A39"/>
              </a:buClr>
              <a:buSzPts val="1800"/>
              <a:buChar char="•"/>
              <a:defRPr/>
            </a:lvl9pPr>
          </a:lstStyle>
          <a:p>
            <a:endParaRPr/>
          </a:p>
        </p:txBody>
      </p:sp>
      <p:sp>
        <p:nvSpPr>
          <p:cNvPr id="16" name="Google Shape;16;p2"/>
          <p:cNvSpPr txBox="1">
            <a:spLocks noGrp="1"/>
          </p:cNvSpPr>
          <p:nvPr>
            <p:ph type="sldNum" idx="12"/>
          </p:nvPr>
        </p:nvSpPr>
        <p:spPr>
          <a:xfrm>
            <a:off x="5892800" y="6172201"/>
            <a:ext cx="2844800" cy="368301"/>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D2A000"/>
              </a:buClr>
              <a:buSzPts val="1200"/>
              <a:buFont typeface="Arial"/>
              <a:buNone/>
              <a:defRPr sz="1200"/>
            </a:lvl1pPr>
            <a:lvl2pPr marL="0" lvl="1" indent="0" algn="r">
              <a:lnSpc>
                <a:spcPct val="100000"/>
              </a:lnSpc>
              <a:spcBef>
                <a:spcPts val="0"/>
              </a:spcBef>
              <a:spcAft>
                <a:spcPts val="0"/>
              </a:spcAft>
              <a:buClr>
                <a:srgbClr val="D2A000"/>
              </a:buClr>
              <a:buSzPts val="1200"/>
              <a:buFont typeface="Arial"/>
              <a:buNone/>
              <a:defRPr sz="1200"/>
            </a:lvl2pPr>
            <a:lvl3pPr marL="0" lvl="2" indent="0" algn="r">
              <a:lnSpc>
                <a:spcPct val="100000"/>
              </a:lnSpc>
              <a:spcBef>
                <a:spcPts val="0"/>
              </a:spcBef>
              <a:spcAft>
                <a:spcPts val="0"/>
              </a:spcAft>
              <a:buClr>
                <a:srgbClr val="D2A000"/>
              </a:buClr>
              <a:buSzPts val="1200"/>
              <a:buFont typeface="Arial"/>
              <a:buNone/>
              <a:defRPr sz="1200"/>
            </a:lvl3pPr>
            <a:lvl4pPr marL="0" lvl="3" indent="0" algn="r">
              <a:lnSpc>
                <a:spcPct val="100000"/>
              </a:lnSpc>
              <a:spcBef>
                <a:spcPts val="0"/>
              </a:spcBef>
              <a:spcAft>
                <a:spcPts val="0"/>
              </a:spcAft>
              <a:buClr>
                <a:srgbClr val="D2A000"/>
              </a:buClr>
              <a:buSzPts val="1200"/>
              <a:buFont typeface="Arial"/>
              <a:buNone/>
              <a:defRPr sz="1200"/>
            </a:lvl4pPr>
            <a:lvl5pPr marL="0" lvl="4" indent="0" algn="r">
              <a:lnSpc>
                <a:spcPct val="100000"/>
              </a:lnSpc>
              <a:spcBef>
                <a:spcPts val="0"/>
              </a:spcBef>
              <a:spcAft>
                <a:spcPts val="0"/>
              </a:spcAft>
              <a:buClr>
                <a:srgbClr val="D2A000"/>
              </a:buClr>
              <a:buSzPts val="1200"/>
              <a:buFont typeface="Arial"/>
              <a:buNone/>
              <a:defRPr sz="1200"/>
            </a:lvl5pPr>
            <a:lvl6pPr marL="0" lvl="5" indent="0" algn="r">
              <a:lnSpc>
                <a:spcPct val="100000"/>
              </a:lnSpc>
              <a:spcBef>
                <a:spcPts val="0"/>
              </a:spcBef>
              <a:spcAft>
                <a:spcPts val="0"/>
              </a:spcAft>
              <a:buClr>
                <a:srgbClr val="D2A000"/>
              </a:buClr>
              <a:buSzPts val="1200"/>
              <a:buFont typeface="Arial"/>
              <a:buNone/>
              <a:defRPr sz="1200"/>
            </a:lvl6pPr>
            <a:lvl7pPr marL="0" lvl="6" indent="0" algn="r">
              <a:lnSpc>
                <a:spcPct val="100000"/>
              </a:lnSpc>
              <a:spcBef>
                <a:spcPts val="0"/>
              </a:spcBef>
              <a:spcAft>
                <a:spcPts val="0"/>
              </a:spcAft>
              <a:buClr>
                <a:srgbClr val="D2A000"/>
              </a:buClr>
              <a:buSzPts val="1200"/>
              <a:buFont typeface="Arial"/>
              <a:buNone/>
              <a:defRPr sz="1200"/>
            </a:lvl7pPr>
            <a:lvl8pPr marL="0" lvl="7" indent="0" algn="r">
              <a:lnSpc>
                <a:spcPct val="100000"/>
              </a:lnSpc>
              <a:spcBef>
                <a:spcPts val="0"/>
              </a:spcBef>
              <a:spcAft>
                <a:spcPts val="0"/>
              </a:spcAft>
              <a:buClr>
                <a:srgbClr val="D2A000"/>
              </a:buClr>
              <a:buSzPts val="1200"/>
              <a:buFont typeface="Arial"/>
              <a:buNone/>
              <a:defRPr sz="1200"/>
            </a:lvl8pPr>
            <a:lvl9pPr marL="0" lvl="8" indent="0" algn="r">
              <a:lnSpc>
                <a:spcPct val="100000"/>
              </a:lnSpc>
              <a:spcBef>
                <a:spcPts val="0"/>
              </a:spcBef>
              <a:spcAft>
                <a:spcPts val="0"/>
              </a:spcAft>
              <a:buClr>
                <a:srgbClr val="D2A000"/>
              </a:buClr>
              <a:buSzPts val="1200"/>
              <a:buFont typeface="Arial"/>
              <a:buNone/>
              <a:defRPr sz="1200"/>
            </a:lvl9pPr>
          </a:lstStyle>
          <a:p>
            <a:pPr marL="0" lvl="0" indent="0" algn="r" rtl="0">
              <a:spcBef>
                <a:spcPts val="0"/>
              </a:spcBef>
              <a:spcAft>
                <a:spcPts val="0"/>
              </a:spcAft>
              <a:buNone/>
            </a:pPr>
            <a:fld id="{00000000-1234-1234-1234-123412341234}" type="slidenum">
              <a:rPr lang="zh-TW"/>
              <a:pPr marL="0" lvl="0" indent="0" algn="r" rtl="0">
                <a:spcBef>
                  <a:spcPts val="0"/>
                </a:spcBef>
                <a:spcAft>
                  <a:spcPts val="0"/>
                </a:spcAft>
                <a:buNone/>
              </a:pPr>
              <a:t>‹#›</a:t>
            </a:fld>
            <a:endParaRPr/>
          </a:p>
        </p:txBody>
      </p:sp>
    </p:spTree>
    <p:extLst>
      <p:ext uri="{BB962C8B-B14F-4D97-AF65-F5344CB8AC3E}">
        <p14:creationId xmlns:p14="http://schemas.microsoft.com/office/powerpoint/2010/main" val="3931793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自訂版面配置">
    <p:spTree>
      <p:nvGrpSpPr>
        <p:cNvPr id="1" name=""/>
        <p:cNvGrpSpPr/>
        <p:nvPr/>
      </p:nvGrpSpPr>
      <p:grpSpPr>
        <a:xfrm>
          <a:off x="0" y="0"/>
          <a:ext cx="0" cy="0"/>
          <a:chOff x="0" y="0"/>
          <a:chExt cx="0" cy="0"/>
        </a:xfrm>
      </p:grpSpPr>
      <p:pic>
        <p:nvPicPr>
          <p:cNvPr id="3" name="圖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4" name="直線接點 3"/>
          <p:cNvCxnSpPr/>
          <p:nvPr userDrawn="1"/>
        </p:nvCxnSpPr>
        <p:spPr>
          <a:xfrm>
            <a:off x="511324" y="435836"/>
            <a:ext cx="11169353" cy="0"/>
          </a:xfrm>
          <a:prstGeom prst="line">
            <a:avLst/>
          </a:prstGeom>
          <a:ln w="28575">
            <a:solidFill>
              <a:srgbClr val="D2A000"/>
            </a:solidFill>
          </a:ln>
        </p:spPr>
        <p:style>
          <a:lnRef idx="2">
            <a:schemeClr val="dk1"/>
          </a:lnRef>
          <a:fillRef idx="0">
            <a:schemeClr val="dk1"/>
          </a:fillRef>
          <a:effectRef idx="1">
            <a:schemeClr val="dk1"/>
          </a:effectRef>
          <a:fontRef idx="minor">
            <a:schemeClr val="tx1"/>
          </a:fontRef>
        </p:style>
      </p:cxnSp>
      <p:cxnSp>
        <p:nvCxnSpPr>
          <p:cNvPr id="5" name="直線接點 4"/>
          <p:cNvCxnSpPr/>
          <p:nvPr userDrawn="1"/>
        </p:nvCxnSpPr>
        <p:spPr>
          <a:xfrm>
            <a:off x="511324" y="6383708"/>
            <a:ext cx="11169353" cy="0"/>
          </a:xfrm>
          <a:prstGeom prst="line">
            <a:avLst/>
          </a:prstGeom>
          <a:ln w="57150">
            <a:solidFill>
              <a:srgbClr val="D2A000"/>
            </a:solidFill>
          </a:ln>
        </p:spPr>
        <p:style>
          <a:lnRef idx="2">
            <a:schemeClr val="dk1"/>
          </a:lnRef>
          <a:fillRef idx="0">
            <a:schemeClr val="dk1"/>
          </a:fillRef>
          <a:effectRef idx="1">
            <a:schemeClr val="dk1"/>
          </a:effectRef>
          <a:fontRef idx="minor">
            <a:schemeClr val="tx1"/>
          </a:fontRef>
        </p:style>
      </p:cxnSp>
      <p:sp>
        <p:nvSpPr>
          <p:cNvPr id="6" name="標題 3"/>
          <p:cNvSpPr>
            <a:spLocks noGrp="1"/>
          </p:cNvSpPr>
          <p:nvPr userDrawn="1">
            <p:ph type="ctrTitle"/>
          </p:nvPr>
        </p:nvSpPr>
        <p:spPr>
          <a:xfrm>
            <a:off x="1524000" y="1122363"/>
            <a:ext cx="9144000" cy="2387600"/>
          </a:xfrm>
          <a:prstGeom prst="rect">
            <a:avLst/>
          </a:prstGeom>
        </p:spPr>
        <p:txBody>
          <a:bodyPr/>
          <a:lstStyle/>
          <a:p>
            <a:endParaRPr lang="zh-TW" altLang="en-US" dirty="0"/>
          </a:p>
        </p:txBody>
      </p:sp>
      <p:sp>
        <p:nvSpPr>
          <p:cNvPr id="7" name="副標題 4"/>
          <p:cNvSpPr>
            <a:spLocks noGrp="1"/>
          </p:cNvSpPr>
          <p:nvPr userDrawn="1">
            <p:ph type="subTitle" idx="1"/>
          </p:nvPr>
        </p:nvSpPr>
        <p:spPr>
          <a:xfrm>
            <a:off x="1524000" y="3687498"/>
            <a:ext cx="9144000" cy="1655762"/>
          </a:xfrm>
          <a:prstGeom prst="rect">
            <a:avLst/>
          </a:prstGeom>
        </p:spPr>
        <p:txBody>
          <a:bodyPr>
            <a:normAutofit/>
          </a:bodyPr>
          <a:lstStyle/>
          <a:p>
            <a:endParaRPr lang="zh-TW" altLang="en-US" sz="280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A9271DAD-1A2E-4613-BB00-CD17B8DC9F26}" type="datetimeFigureOut">
              <a:rPr lang="zh-TW" altLang="en-US" smtClean="0"/>
              <a:pPr/>
              <a:t>2025/10/15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4AEF8C6-5867-4740-9D19-F6B69DD43C80}" type="slidenum">
              <a:rPr lang="zh-TW" altLang="en-US" smtClean="0"/>
              <a:pPr/>
              <a:t>‹#›</a:t>
            </a:fld>
            <a:endParaRPr lang="zh-TW" altLang="en-US"/>
          </a:p>
        </p:txBody>
      </p:sp>
    </p:spTree>
    <p:extLst>
      <p:ext uri="{BB962C8B-B14F-4D97-AF65-F5344CB8AC3E}">
        <p14:creationId xmlns:p14="http://schemas.microsoft.com/office/powerpoint/2010/main" val="41270493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66068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_自訂版面配置">
  <p:cSld name="10_自訂版面配置">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838202" y="365125"/>
            <a:ext cx="10515600" cy="1325563"/>
          </a:xfrm>
          <a:prstGeom prst="rect">
            <a:avLst/>
          </a:prstGeom>
          <a:noFill/>
          <a:ln>
            <a:noFill/>
          </a:ln>
        </p:spPr>
        <p:txBody>
          <a:bodyPr spcFirstLastPara="1" wrap="square" lIns="45700" tIns="45700" rIns="45700" bIns="45700" anchor="t" anchorCtr="0">
            <a:noAutofit/>
          </a:bodyPr>
          <a:lstStyle>
            <a:lvl1pPr lvl="0" algn="l">
              <a:lnSpc>
                <a:spcPct val="90000"/>
              </a:lnSpc>
              <a:spcBef>
                <a:spcPts val="0"/>
              </a:spcBef>
              <a:spcAft>
                <a:spcPts val="0"/>
              </a:spcAft>
              <a:buClr>
                <a:srgbClr val="D2A000"/>
              </a:buClr>
              <a:buSzPts val="1800"/>
              <a:buNone/>
              <a:defRPr/>
            </a:lvl1pPr>
            <a:lvl2pPr lvl="1" algn="l">
              <a:lnSpc>
                <a:spcPct val="90000"/>
              </a:lnSpc>
              <a:spcBef>
                <a:spcPts val="0"/>
              </a:spcBef>
              <a:spcAft>
                <a:spcPts val="0"/>
              </a:spcAft>
              <a:buClr>
                <a:srgbClr val="D2A000"/>
              </a:buClr>
              <a:buSzPts val="1800"/>
              <a:buNone/>
              <a:defRPr/>
            </a:lvl2pPr>
            <a:lvl3pPr lvl="2" algn="l">
              <a:lnSpc>
                <a:spcPct val="90000"/>
              </a:lnSpc>
              <a:spcBef>
                <a:spcPts val="0"/>
              </a:spcBef>
              <a:spcAft>
                <a:spcPts val="0"/>
              </a:spcAft>
              <a:buClr>
                <a:srgbClr val="D2A000"/>
              </a:buClr>
              <a:buSzPts val="1800"/>
              <a:buNone/>
              <a:defRPr/>
            </a:lvl3pPr>
            <a:lvl4pPr lvl="3" algn="l">
              <a:lnSpc>
                <a:spcPct val="90000"/>
              </a:lnSpc>
              <a:spcBef>
                <a:spcPts val="0"/>
              </a:spcBef>
              <a:spcAft>
                <a:spcPts val="0"/>
              </a:spcAft>
              <a:buClr>
                <a:srgbClr val="D2A000"/>
              </a:buClr>
              <a:buSzPts val="1800"/>
              <a:buNone/>
              <a:defRPr/>
            </a:lvl4pPr>
            <a:lvl5pPr lvl="4" algn="l">
              <a:lnSpc>
                <a:spcPct val="90000"/>
              </a:lnSpc>
              <a:spcBef>
                <a:spcPts val="0"/>
              </a:spcBef>
              <a:spcAft>
                <a:spcPts val="0"/>
              </a:spcAft>
              <a:buClr>
                <a:srgbClr val="D2A000"/>
              </a:buClr>
              <a:buSzPts val="1800"/>
              <a:buNone/>
              <a:defRPr/>
            </a:lvl5pPr>
            <a:lvl6pPr lvl="5" algn="l">
              <a:lnSpc>
                <a:spcPct val="90000"/>
              </a:lnSpc>
              <a:spcBef>
                <a:spcPts val="0"/>
              </a:spcBef>
              <a:spcAft>
                <a:spcPts val="0"/>
              </a:spcAft>
              <a:buClr>
                <a:srgbClr val="D2A000"/>
              </a:buClr>
              <a:buSzPts val="1800"/>
              <a:buNone/>
              <a:defRPr/>
            </a:lvl6pPr>
            <a:lvl7pPr lvl="6" algn="l">
              <a:lnSpc>
                <a:spcPct val="90000"/>
              </a:lnSpc>
              <a:spcBef>
                <a:spcPts val="0"/>
              </a:spcBef>
              <a:spcAft>
                <a:spcPts val="0"/>
              </a:spcAft>
              <a:buClr>
                <a:srgbClr val="D2A000"/>
              </a:buClr>
              <a:buSzPts val="1800"/>
              <a:buNone/>
              <a:defRPr/>
            </a:lvl7pPr>
            <a:lvl8pPr lvl="7" algn="l">
              <a:lnSpc>
                <a:spcPct val="90000"/>
              </a:lnSpc>
              <a:spcBef>
                <a:spcPts val="0"/>
              </a:spcBef>
              <a:spcAft>
                <a:spcPts val="0"/>
              </a:spcAft>
              <a:buClr>
                <a:srgbClr val="D2A000"/>
              </a:buClr>
              <a:buSzPts val="1800"/>
              <a:buNone/>
              <a:defRPr/>
            </a:lvl8pPr>
            <a:lvl9pPr lvl="8" algn="l">
              <a:lnSpc>
                <a:spcPct val="90000"/>
              </a:lnSpc>
              <a:spcBef>
                <a:spcPts val="0"/>
              </a:spcBef>
              <a:spcAft>
                <a:spcPts val="0"/>
              </a:spcAft>
              <a:buClr>
                <a:srgbClr val="D2A000"/>
              </a:buClr>
              <a:buSzPts val="1800"/>
              <a:buNone/>
              <a:defRPr/>
            </a:lvl9pPr>
          </a:lstStyle>
          <a:p>
            <a:endParaRPr/>
          </a:p>
        </p:txBody>
      </p:sp>
      <p:sp>
        <p:nvSpPr>
          <p:cNvPr id="24" name="Google Shape;24;p4"/>
          <p:cNvSpPr txBox="1">
            <a:spLocks noGrp="1"/>
          </p:cNvSpPr>
          <p:nvPr>
            <p:ph type="body" idx="1"/>
          </p:nvPr>
        </p:nvSpPr>
        <p:spPr>
          <a:xfrm>
            <a:off x="838202" y="1825625"/>
            <a:ext cx="10515600" cy="4351338"/>
          </a:xfrm>
          <a:prstGeom prst="rect">
            <a:avLst/>
          </a:prstGeom>
          <a:noFill/>
          <a:ln>
            <a:noFill/>
          </a:ln>
        </p:spPr>
        <p:txBody>
          <a:bodyPr spcFirstLastPara="1" wrap="square" lIns="45700" tIns="45700" rIns="45700" bIns="45700" anchor="t" anchorCtr="0">
            <a:noAutofit/>
          </a:bodyPr>
          <a:lstStyle>
            <a:lvl1pPr marL="457200" lvl="0" indent="-342900" algn="l">
              <a:lnSpc>
                <a:spcPct val="90000"/>
              </a:lnSpc>
              <a:spcBef>
                <a:spcPts val="1000"/>
              </a:spcBef>
              <a:spcAft>
                <a:spcPts val="0"/>
              </a:spcAft>
              <a:buClr>
                <a:srgbClr val="3E3A39"/>
              </a:buClr>
              <a:buSzPts val="1800"/>
              <a:buChar char="•"/>
              <a:defRPr/>
            </a:lvl1pPr>
            <a:lvl2pPr marL="914400" lvl="1" indent="-342900" algn="l">
              <a:lnSpc>
                <a:spcPct val="90000"/>
              </a:lnSpc>
              <a:spcBef>
                <a:spcPts val="1000"/>
              </a:spcBef>
              <a:spcAft>
                <a:spcPts val="0"/>
              </a:spcAft>
              <a:buClr>
                <a:srgbClr val="3E3A39"/>
              </a:buClr>
              <a:buSzPts val="1800"/>
              <a:buChar char="•"/>
              <a:defRPr/>
            </a:lvl2pPr>
            <a:lvl3pPr marL="1371600" lvl="2" indent="-342900" algn="l">
              <a:lnSpc>
                <a:spcPct val="90000"/>
              </a:lnSpc>
              <a:spcBef>
                <a:spcPts val="1000"/>
              </a:spcBef>
              <a:spcAft>
                <a:spcPts val="0"/>
              </a:spcAft>
              <a:buClr>
                <a:srgbClr val="3E3A39"/>
              </a:buClr>
              <a:buSzPts val="1800"/>
              <a:buChar char="•"/>
              <a:defRPr/>
            </a:lvl3pPr>
            <a:lvl4pPr marL="1828800" lvl="3" indent="-342900" algn="l">
              <a:lnSpc>
                <a:spcPct val="90000"/>
              </a:lnSpc>
              <a:spcBef>
                <a:spcPts val="1000"/>
              </a:spcBef>
              <a:spcAft>
                <a:spcPts val="0"/>
              </a:spcAft>
              <a:buClr>
                <a:srgbClr val="3E3A39"/>
              </a:buClr>
              <a:buSzPts val="1800"/>
              <a:buChar char="•"/>
              <a:defRPr/>
            </a:lvl4pPr>
            <a:lvl5pPr marL="2286000" lvl="4" indent="-342900" algn="l">
              <a:lnSpc>
                <a:spcPct val="90000"/>
              </a:lnSpc>
              <a:spcBef>
                <a:spcPts val="1000"/>
              </a:spcBef>
              <a:spcAft>
                <a:spcPts val="0"/>
              </a:spcAft>
              <a:buClr>
                <a:srgbClr val="3E3A39"/>
              </a:buClr>
              <a:buSzPts val="1800"/>
              <a:buChar char="•"/>
              <a:defRPr/>
            </a:lvl5pPr>
            <a:lvl6pPr marL="2743200" lvl="5" indent="-342900" algn="l">
              <a:lnSpc>
                <a:spcPct val="90000"/>
              </a:lnSpc>
              <a:spcBef>
                <a:spcPts val="1000"/>
              </a:spcBef>
              <a:spcAft>
                <a:spcPts val="0"/>
              </a:spcAft>
              <a:buClr>
                <a:srgbClr val="3E3A39"/>
              </a:buClr>
              <a:buSzPts val="1800"/>
              <a:buChar char="•"/>
              <a:defRPr/>
            </a:lvl6pPr>
            <a:lvl7pPr marL="3200400" lvl="6" indent="-342900" algn="l">
              <a:lnSpc>
                <a:spcPct val="90000"/>
              </a:lnSpc>
              <a:spcBef>
                <a:spcPts val="1000"/>
              </a:spcBef>
              <a:spcAft>
                <a:spcPts val="0"/>
              </a:spcAft>
              <a:buClr>
                <a:srgbClr val="3E3A39"/>
              </a:buClr>
              <a:buSzPts val="1800"/>
              <a:buChar char="•"/>
              <a:defRPr/>
            </a:lvl7pPr>
            <a:lvl8pPr marL="3657600" lvl="7" indent="-342900" algn="l">
              <a:lnSpc>
                <a:spcPct val="90000"/>
              </a:lnSpc>
              <a:spcBef>
                <a:spcPts val="1000"/>
              </a:spcBef>
              <a:spcAft>
                <a:spcPts val="0"/>
              </a:spcAft>
              <a:buClr>
                <a:srgbClr val="3E3A39"/>
              </a:buClr>
              <a:buSzPts val="1800"/>
              <a:buChar char="•"/>
              <a:defRPr/>
            </a:lvl8pPr>
            <a:lvl9pPr marL="4114800" lvl="8" indent="-342900" algn="l">
              <a:lnSpc>
                <a:spcPct val="90000"/>
              </a:lnSpc>
              <a:spcBef>
                <a:spcPts val="1000"/>
              </a:spcBef>
              <a:spcAft>
                <a:spcPts val="0"/>
              </a:spcAft>
              <a:buClr>
                <a:srgbClr val="3E3A39"/>
              </a:buClr>
              <a:buSzPts val="1800"/>
              <a:buChar char="•"/>
              <a:defRPr/>
            </a:lvl9pPr>
          </a:lstStyle>
          <a:p>
            <a:endParaRPr/>
          </a:p>
        </p:txBody>
      </p:sp>
      <p:sp>
        <p:nvSpPr>
          <p:cNvPr id="25" name="Google Shape;25;p4"/>
          <p:cNvSpPr txBox="1">
            <a:spLocks noGrp="1"/>
          </p:cNvSpPr>
          <p:nvPr>
            <p:ph type="sldNum" idx="12"/>
          </p:nvPr>
        </p:nvSpPr>
        <p:spPr>
          <a:xfrm>
            <a:off x="5892800" y="6172201"/>
            <a:ext cx="2844800" cy="368301"/>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D2A000"/>
              </a:buClr>
              <a:buSzPts val="1200"/>
              <a:buFont typeface="Arial"/>
              <a:buNone/>
              <a:defRPr sz="1200"/>
            </a:lvl1pPr>
            <a:lvl2pPr marL="0" lvl="1" indent="0" algn="r">
              <a:lnSpc>
                <a:spcPct val="100000"/>
              </a:lnSpc>
              <a:spcBef>
                <a:spcPts val="0"/>
              </a:spcBef>
              <a:spcAft>
                <a:spcPts val="0"/>
              </a:spcAft>
              <a:buClr>
                <a:srgbClr val="D2A000"/>
              </a:buClr>
              <a:buSzPts val="1200"/>
              <a:buFont typeface="Arial"/>
              <a:buNone/>
              <a:defRPr sz="1200"/>
            </a:lvl2pPr>
            <a:lvl3pPr marL="0" lvl="2" indent="0" algn="r">
              <a:lnSpc>
                <a:spcPct val="100000"/>
              </a:lnSpc>
              <a:spcBef>
                <a:spcPts val="0"/>
              </a:spcBef>
              <a:spcAft>
                <a:spcPts val="0"/>
              </a:spcAft>
              <a:buClr>
                <a:srgbClr val="D2A000"/>
              </a:buClr>
              <a:buSzPts val="1200"/>
              <a:buFont typeface="Arial"/>
              <a:buNone/>
              <a:defRPr sz="1200"/>
            </a:lvl3pPr>
            <a:lvl4pPr marL="0" lvl="3" indent="0" algn="r">
              <a:lnSpc>
                <a:spcPct val="100000"/>
              </a:lnSpc>
              <a:spcBef>
                <a:spcPts val="0"/>
              </a:spcBef>
              <a:spcAft>
                <a:spcPts val="0"/>
              </a:spcAft>
              <a:buClr>
                <a:srgbClr val="D2A000"/>
              </a:buClr>
              <a:buSzPts val="1200"/>
              <a:buFont typeface="Arial"/>
              <a:buNone/>
              <a:defRPr sz="1200"/>
            </a:lvl4pPr>
            <a:lvl5pPr marL="0" lvl="4" indent="0" algn="r">
              <a:lnSpc>
                <a:spcPct val="100000"/>
              </a:lnSpc>
              <a:spcBef>
                <a:spcPts val="0"/>
              </a:spcBef>
              <a:spcAft>
                <a:spcPts val="0"/>
              </a:spcAft>
              <a:buClr>
                <a:srgbClr val="D2A000"/>
              </a:buClr>
              <a:buSzPts val="1200"/>
              <a:buFont typeface="Arial"/>
              <a:buNone/>
              <a:defRPr sz="1200"/>
            </a:lvl5pPr>
            <a:lvl6pPr marL="0" lvl="5" indent="0" algn="r">
              <a:lnSpc>
                <a:spcPct val="100000"/>
              </a:lnSpc>
              <a:spcBef>
                <a:spcPts val="0"/>
              </a:spcBef>
              <a:spcAft>
                <a:spcPts val="0"/>
              </a:spcAft>
              <a:buClr>
                <a:srgbClr val="D2A000"/>
              </a:buClr>
              <a:buSzPts val="1200"/>
              <a:buFont typeface="Arial"/>
              <a:buNone/>
              <a:defRPr sz="1200"/>
            </a:lvl6pPr>
            <a:lvl7pPr marL="0" lvl="6" indent="0" algn="r">
              <a:lnSpc>
                <a:spcPct val="100000"/>
              </a:lnSpc>
              <a:spcBef>
                <a:spcPts val="0"/>
              </a:spcBef>
              <a:spcAft>
                <a:spcPts val="0"/>
              </a:spcAft>
              <a:buClr>
                <a:srgbClr val="D2A000"/>
              </a:buClr>
              <a:buSzPts val="1200"/>
              <a:buFont typeface="Arial"/>
              <a:buNone/>
              <a:defRPr sz="1200"/>
            </a:lvl7pPr>
            <a:lvl8pPr marL="0" lvl="7" indent="0" algn="r">
              <a:lnSpc>
                <a:spcPct val="100000"/>
              </a:lnSpc>
              <a:spcBef>
                <a:spcPts val="0"/>
              </a:spcBef>
              <a:spcAft>
                <a:spcPts val="0"/>
              </a:spcAft>
              <a:buClr>
                <a:srgbClr val="D2A000"/>
              </a:buClr>
              <a:buSzPts val="1200"/>
              <a:buFont typeface="Arial"/>
              <a:buNone/>
              <a:defRPr sz="1200"/>
            </a:lvl8pPr>
            <a:lvl9pPr marL="0" lvl="8" indent="0" algn="r">
              <a:lnSpc>
                <a:spcPct val="100000"/>
              </a:lnSpc>
              <a:spcBef>
                <a:spcPts val="0"/>
              </a:spcBef>
              <a:spcAft>
                <a:spcPts val="0"/>
              </a:spcAft>
              <a:buClr>
                <a:srgbClr val="D2A000"/>
              </a:buClr>
              <a:buSzPts val="1200"/>
              <a:buFont typeface="Arial"/>
              <a:buNone/>
              <a:defRPr sz="1200"/>
            </a:lvl9pPr>
          </a:lstStyle>
          <a:p>
            <a:pPr marL="0" lvl="0" indent="0" algn="r" rtl="0">
              <a:spcBef>
                <a:spcPts val="0"/>
              </a:spcBef>
              <a:spcAft>
                <a:spcPts val="0"/>
              </a:spcAft>
              <a:buNone/>
            </a:pPr>
            <a:fld id="{00000000-1234-1234-1234-123412341234}" type="slidenum">
              <a:rPr lang="zh-TW"/>
              <a:pPr marL="0" lvl="0" indent="0" algn="r" rtl="0">
                <a:spcBef>
                  <a:spcPts val="0"/>
                </a:spcBef>
                <a:spcAft>
                  <a:spcPts val="0"/>
                </a:spcAft>
                <a:buNone/>
              </a:pPr>
              <a:t>‹#›</a:t>
            </a:fld>
            <a:endParaRPr/>
          </a:p>
        </p:txBody>
      </p:sp>
    </p:spTree>
    <p:extLst>
      <p:ext uri="{BB962C8B-B14F-4D97-AF65-F5344CB8AC3E}">
        <p14:creationId xmlns:p14="http://schemas.microsoft.com/office/powerpoint/2010/main" val="23572398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_自訂版面配置" userDrawn="1">
  <p:cSld name="3_自訂版面配置">
    <p:spTree>
      <p:nvGrpSpPr>
        <p:cNvPr id="1" name="Shape 22"/>
        <p:cNvGrpSpPr/>
        <p:nvPr/>
      </p:nvGrpSpPr>
      <p:grpSpPr>
        <a:xfrm>
          <a:off x="0" y="0"/>
          <a:ext cx="0" cy="0"/>
          <a:chOff x="0" y="0"/>
          <a:chExt cx="0" cy="0"/>
        </a:xfrm>
      </p:grpSpPr>
      <p:sp>
        <p:nvSpPr>
          <p:cNvPr id="24" name="Google Shape;24;p4"/>
          <p:cNvSpPr txBox="1">
            <a:spLocks noGrp="1"/>
          </p:cNvSpPr>
          <p:nvPr>
            <p:ph type="body" idx="1"/>
          </p:nvPr>
        </p:nvSpPr>
        <p:spPr>
          <a:xfrm>
            <a:off x="838200" y="1825625"/>
            <a:ext cx="10515600" cy="4351338"/>
          </a:xfrm>
          <a:prstGeom prst="rect">
            <a:avLst/>
          </a:prstGeom>
          <a:noFill/>
          <a:ln>
            <a:noFill/>
          </a:ln>
        </p:spPr>
        <p:txBody>
          <a:bodyPr spcFirstLastPara="1" wrap="square" lIns="45700" tIns="45700" rIns="45700" bIns="45700" anchor="t" anchorCtr="0">
            <a:noAutofit/>
          </a:bodyPr>
          <a:lstStyle>
            <a:lvl1pPr marL="457200" lvl="0" indent="-342900" algn="l">
              <a:lnSpc>
                <a:spcPct val="90000"/>
              </a:lnSpc>
              <a:spcBef>
                <a:spcPts val="1000"/>
              </a:spcBef>
              <a:spcAft>
                <a:spcPts val="0"/>
              </a:spcAft>
              <a:buClr>
                <a:srgbClr val="3E3A39"/>
              </a:buClr>
              <a:buSzPts val="1800"/>
              <a:buChar char="•"/>
              <a:defRPr/>
            </a:lvl1pPr>
            <a:lvl2pPr marL="914400" lvl="1" indent="-342900" algn="l">
              <a:lnSpc>
                <a:spcPct val="90000"/>
              </a:lnSpc>
              <a:spcBef>
                <a:spcPts val="1000"/>
              </a:spcBef>
              <a:spcAft>
                <a:spcPts val="0"/>
              </a:spcAft>
              <a:buClr>
                <a:srgbClr val="3E3A39"/>
              </a:buClr>
              <a:buSzPts val="1800"/>
              <a:buChar char="•"/>
              <a:defRPr/>
            </a:lvl2pPr>
            <a:lvl3pPr marL="1371600" lvl="2" indent="-342900" algn="l">
              <a:lnSpc>
                <a:spcPct val="90000"/>
              </a:lnSpc>
              <a:spcBef>
                <a:spcPts val="1000"/>
              </a:spcBef>
              <a:spcAft>
                <a:spcPts val="0"/>
              </a:spcAft>
              <a:buClr>
                <a:srgbClr val="3E3A39"/>
              </a:buClr>
              <a:buSzPts val="1800"/>
              <a:buChar char="•"/>
              <a:defRPr/>
            </a:lvl3pPr>
            <a:lvl4pPr marL="1828800" lvl="3" indent="-342900" algn="l">
              <a:lnSpc>
                <a:spcPct val="90000"/>
              </a:lnSpc>
              <a:spcBef>
                <a:spcPts val="1000"/>
              </a:spcBef>
              <a:spcAft>
                <a:spcPts val="0"/>
              </a:spcAft>
              <a:buClr>
                <a:srgbClr val="3E3A39"/>
              </a:buClr>
              <a:buSzPts val="1800"/>
              <a:buChar char="•"/>
              <a:defRPr/>
            </a:lvl4pPr>
            <a:lvl5pPr marL="2286000" lvl="4" indent="-342900" algn="l">
              <a:lnSpc>
                <a:spcPct val="90000"/>
              </a:lnSpc>
              <a:spcBef>
                <a:spcPts val="1000"/>
              </a:spcBef>
              <a:spcAft>
                <a:spcPts val="0"/>
              </a:spcAft>
              <a:buClr>
                <a:srgbClr val="3E3A39"/>
              </a:buClr>
              <a:buSzPts val="1800"/>
              <a:buChar char="•"/>
              <a:defRPr/>
            </a:lvl5pPr>
            <a:lvl6pPr marL="2743200" lvl="5" indent="-342900" algn="l">
              <a:lnSpc>
                <a:spcPct val="90000"/>
              </a:lnSpc>
              <a:spcBef>
                <a:spcPts val="1000"/>
              </a:spcBef>
              <a:spcAft>
                <a:spcPts val="0"/>
              </a:spcAft>
              <a:buClr>
                <a:srgbClr val="3E3A39"/>
              </a:buClr>
              <a:buSzPts val="1800"/>
              <a:buChar char="•"/>
              <a:defRPr/>
            </a:lvl6pPr>
            <a:lvl7pPr marL="3200400" lvl="6" indent="-342900" algn="l">
              <a:lnSpc>
                <a:spcPct val="90000"/>
              </a:lnSpc>
              <a:spcBef>
                <a:spcPts val="1000"/>
              </a:spcBef>
              <a:spcAft>
                <a:spcPts val="0"/>
              </a:spcAft>
              <a:buClr>
                <a:srgbClr val="3E3A39"/>
              </a:buClr>
              <a:buSzPts val="1800"/>
              <a:buChar char="•"/>
              <a:defRPr/>
            </a:lvl7pPr>
            <a:lvl8pPr marL="3657600" lvl="7" indent="-342900" algn="l">
              <a:lnSpc>
                <a:spcPct val="90000"/>
              </a:lnSpc>
              <a:spcBef>
                <a:spcPts val="1000"/>
              </a:spcBef>
              <a:spcAft>
                <a:spcPts val="0"/>
              </a:spcAft>
              <a:buClr>
                <a:srgbClr val="3E3A39"/>
              </a:buClr>
              <a:buSzPts val="1800"/>
              <a:buChar char="•"/>
              <a:defRPr/>
            </a:lvl8pPr>
            <a:lvl9pPr marL="4114800" lvl="8" indent="-342900" algn="l">
              <a:lnSpc>
                <a:spcPct val="90000"/>
              </a:lnSpc>
              <a:spcBef>
                <a:spcPts val="1000"/>
              </a:spcBef>
              <a:spcAft>
                <a:spcPts val="0"/>
              </a:spcAft>
              <a:buClr>
                <a:srgbClr val="3E3A39"/>
              </a:buClr>
              <a:buSzPts val="1800"/>
              <a:buChar char="•"/>
              <a:defRPr/>
            </a:lvl9pPr>
          </a:lstStyle>
          <a:p>
            <a:endParaRPr dirty="0"/>
          </a:p>
        </p:txBody>
      </p:sp>
      <p:sp>
        <p:nvSpPr>
          <p:cNvPr id="25" name="Google Shape;25;p4"/>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D2A000"/>
              </a:buClr>
              <a:buSzPts val="1200"/>
              <a:buFont typeface="Arial"/>
              <a:buNone/>
              <a:defRPr sz="1200"/>
            </a:lvl1pPr>
            <a:lvl2pPr marL="0" lvl="1" indent="0" algn="r">
              <a:lnSpc>
                <a:spcPct val="100000"/>
              </a:lnSpc>
              <a:spcBef>
                <a:spcPts val="0"/>
              </a:spcBef>
              <a:spcAft>
                <a:spcPts val="0"/>
              </a:spcAft>
              <a:buClr>
                <a:srgbClr val="D2A000"/>
              </a:buClr>
              <a:buSzPts val="1200"/>
              <a:buFont typeface="Arial"/>
              <a:buNone/>
              <a:defRPr sz="1200"/>
            </a:lvl2pPr>
            <a:lvl3pPr marL="0" lvl="2" indent="0" algn="r">
              <a:lnSpc>
                <a:spcPct val="100000"/>
              </a:lnSpc>
              <a:spcBef>
                <a:spcPts val="0"/>
              </a:spcBef>
              <a:spcAft>
                <a:spcPts val="0"/>
              </a:spcAft>
              <a:buClr>
                <a:srgbClr val="D2A000"/>
              </a:buClr>
              <a:buSzPts val="1200"/>
              <a:buFont typeface="Arial"/>
              <a:buNone/>
              <a:defRPr sz="1200"/>
            </a:lvl3pPr>
            <a:lvl4pPr marL="0" lvl="3" indent="0" algn="r">
              <a:lnSpc>
                <a:spcPct val="100000"/>
              </a:lnSpc>
              <a:spcBef>
                <a:spcPts val="0"/>
              </a:spcBef>
              <a:spcAft>
                <a:spcPts val="0"/>
              </a:spcAft>
              <a:buClr>
                <a:srgbClr val="D2A000"/>
              </a:buClr>
              <a:buSzPts val="1200"/>
              <a:buFont typeface="Arial"/>
              <a:buNone/>
              <a:defRPr sz="1200"/>
            </a:lvl4pPr>
            <a:lvl5pPr marL="0" lvl="4" indent="0" algn="r">
              <a:lnSpc>
                <a:spcPct val="100000"/>
              </a:lnSpc>
              <a:spcBef>
                <a:spcPts val="0"/>
              </a:spcBef>
              <a:spcAft>
                <a:spcPts val="0"/>
              </a:spcAft>
              <a:buClr>
                <a:srgbClr val="D2A000"/>
              </a:buClr>
              <a:buSzPts val="1200"/>
              <a:buFont typeface="Arial"/>
              <a:buNone/>
              <a:defRPr sz="1200"/>
            </a:lvl5pPr>
            <a:lvl6pPr marL="0" lvl="5" indent="0" algn="r">
              <a:lnSpc>
                <a:spcPct val="100000"/>
              </a:lnSpc>
              <a:spcBef>
                <a:spcPts val="0"/>
              </a:spcBef>
              <a:spcAft>
                <a:spcPts val="0"/>
              </a:spcAft>
              <a:buClr>
                <a:srgbClr val="D2A000"/>
              </a:buClr>
              <a:buSzPts val="1200"/>
              <a:buFont typeface="Arial"/>
              <a:buNone/>
              <a:defRPr sz="1200"/>
            </a:lvl6pPr>
            <a:lvl7pPr marL="0" lvl="6" indent="0" algn="r">
              <a:lnSpc>
                <a:spcPct val="100000"/>
              </a:lnSpc>
              <a:spcBef>
                <a:spcPts val="0"/>
              </a:spcBef>
              <a:spcAft>
                <a:spcPts val="0"/>
              </a:spcAft>
              <a:buClr>
                <a:srgbClr val="D2A000"/>
              </a:buClr>
              <a:buSzPts val="1200"/>
              <a:buFont typeface="Arial"/>
              <a:buNone/>
              <a:defRPr sz="1200"/>
            </a:lvl7pPr>
            <a:lvl8pPr marL="0" lvl="7" indent="0" algn="r">
              <a:lnSpc>
                <a:spcPct val="100000"/>
              </a:lnSpc>
              <a:spcBef>
                <a:spcPts val="0"/>
              </a:spcBef>
              <a:spcAft>
                <a:spcPts val="0"/>
              </a:spcAft>
              <a:buClr>
                <a:srgbClr val="D2A000"/>
              </a:buClr>
              <a:buSzPts val="1200"/>
              <a:buFont typeface="Arial"/>
              <a:buNone/>
              <a:defRPr sz="1200"/>
            </a:lvl8pPr>
            <a:lvl9pPr marL="0" lvl="8" indent="0" algn="r">
              <a:lnSpc>
                <a:spcPct val="100000"/>
              </a:lnSpc>
              <a:spcBef>
                <a:spcPts val="0"/>
              </a:spcBef>
              <a:spcAft>
                <a:spcPts val="0"/>
              </a:spcAft>
              <a:buClr>
                <a:srgbClr val="D2A000"/>
              </a:buClr>
              <a:buSzPts val="1200"/>
              <a:buFont typeface="Arial"/>
              <a:buNone/>
              <a:defRPr sz="1200"/>
            </a:lvl9pPr>
          </a:lstStyle>
          <a:p>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fld id="{00000000-1234-1234-1234-123412341234}" type="slidenum">
              <a:rPr kumimoji="0" lang="en-US" altLang="zh-TW" sz="1200" b="0" i="0" u="none" strike="noStrike" kern="0" cap="none" spc="0" normalizeH="0" baseline="0" noProof="0">
                <a:ln>
                  <a:noFill/>
                </a:ln>
                <a:solidFill>
                  <a:srgbClr val="D2A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t>‹#›</a:t>
            </a:fld>
            <a:endParaRPr kumimoji="0" sz="1200" b="0" i="0" u="none" strike="noStrike" kern="0" cap="none" spc="0" normalizeH="0" baseline="0" noProof="0">
              <a:ln>
                <a:noFill/>
              </a:ln>
              <a:solidFill>
                <a:srgbClr val="D2A000"/>
              </a:solidFill>
              <a:effectLst/>
              <a:uLnTx/>
              <a:uFillTx/>
              <a:latin typeface="Arial"/>
              <a:cs typeface="Arial"/>
              <a:sym typeface="Arial"/>
            </a:endParaRPr>
          </a:p>
        </p:txBody>
      </p:sp>
      <p:pic>
        <p:nvPicPr>
          <p:cNvPr id="2" name="圖片 1"/>
          <p:cNvPicPr>
            <a:picLocks noChangeAspect="1"/>
          </p:cNvPicPr>
          <p:nvPr userDrawn="1"/>
        </p:nvPicPr>
        <p:blipFill rotWithShape="1">
          <a:blip r:embed="rId2">
            <a:extLst>
              <a:ext uri="{28A0092B-C50C-407E-A947-70E740481C1C}">
                <a14:useLocalDpi xmlns:a14="http://schemas.microsoft.com/office/drawing/2010/main" val="0"/>
              </a:ext>
            </a:extLst>
          </a:blip>
          <a:srcRect l="17010" t="28585" r="18731" b="26091"/>
          <a:stretch/>
        </p:blipFill>
        <p:spPr>
          <a:xfrm>
            <a:off x="119336" y="227620"/>
            <a:ext cx="4413923" cy="1038572"/>
          </a:xfrm>
          <a:prstGeom prst="rect">
            <a:avLst/>
          </a:prstGeom>
        </p:spPr>
      </p:pic>
    </p:spTree>
    <p:extLst>
      <p:ext uri="{BB962C8B-B14F-4D97-AF65-F5344CB8AC3E}">
        <p14:creationId xmlns:p14="http://schemas.microsoft.com/office/powerpoint/2010/main" val="8356069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自訂版面配置">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投影片編號版面配置區 2"/>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fld id="{00000000-1234-1234-1234-123412341234}" type="slidenum">
              <a:rPr kumimoji="0" lang="en-US" altLang="zh-TW" sz="1200" b="0" i="0" u="none" strike="noStrike" kern="0" cap="none" spc="0" normalizeH="0" baseline="0" noProof="0" smtClean="0">
                <a:ln>
                  <a:noFill/>
                </a:ln>
                <a:solidFill>
                  <a:srgbClr val="D2A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t>‹#›</a:t>
            </a:fld>
            <a:endParaRPr kumimoji="0" lang="zh-TW"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65246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1_自訂版面配置">
  <p:cSld name="1_自訂版面配置">
    <p:spTree>
      <p:nvGrpSpPr>
        <p:cNvPr id="1" name="Shape 33"/>
        <p:cNvGrpSpPr/>
        <p:nvPr/>
      </p:nvGrpSpPr>
      <p:grpSpPr>
        <a:xfrm>
          <a:off x="0" y="0"/>
          <a:ext cx="0" cy="0"/>
          <a:chOff x="0" y="0"/>
          <a:chExt cx="0" cy="0"/>
        </a:xfrm>
      </p:grpSpPr>
      <p:pic>
        <p:nvPicPr>
          <p:cNvPr id="34" name="Google Shape;34;p6" descr="圖片 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5" name="Google Shape;35;p6"/>
          <p:cNvSpPr txBox="1">
            <a:spLocks noGrp="1"/>
          </p:cNvSpPr>
          <p:nvPr>
            <p:ph type="title"/>
          </p:nvPr>
        </p:nvSpPr>
        <p:spPr>
          <a:xfrm>
            <a:off x="1524000" y="1122362"/>
            <a:ext cx="9144000" cy="2387601"/>
          </a:xfrm>
          <a:prstGeom prst="rect">
            <a:avLst/>
          </a:prstGeom>
          <a:noFill/>
          <a:ln>
            <a:noFill/>
          </a:ln>
        </p:spPr>
        <p:txBody>
          <a:bodyPr spcFirstLastPara="1" wrap="square" lIns="45700" tIns="45700" rIns="45700" bIns="45700" anchor="t" anchorCtr="0">
            <a:noAutofit/>
          </a:bodyPr>
          <a:lstStyle>
            <a:lvl1pPr lvl="0" algn="l">
              <a:lnSpc>
                <a:spcPct val="90000"/>
              </a:lnSpc>
              <a:spcBef>
                <a:spcPts val="0"/>
              </a:spcBef>
              <a:spcAft>
                <a:spcPts val="0"/>
              </a:spcAft>
              <a:buClr>
                <a:srgbClr val="D2A000"/>
              </a:buClr>
              <a:buSzPts val="1800"/>
              <a:buNone/>
              <a:defRPr/>
            </a:lvl1pPr>
            <a:lvl2pPr lvl="1" algn="l">
              <a:lnSpc>
                <a:spcPct val="90000"/>
              </a:lnSpc>
              <a:spcBef>
                <a:spcPts val="0"/>
              </a:spcBef>
              <a:spcAft>
                <a:spcPts val="0"/>
              </a:spcAft>
              <a:buClr>
                <a:srgbClr val="D2A000"/>
              </a:buClr>
              <a:buSzPts val="1800"/>
              <a:buNone/>
              <a:defRPr/>
            </a:lvl2pPr>
            <a:lvl3pPr lvl="2" algn="l">
              <a:lnSpc>
                <a:spcPct val="90000"/>
              </a:lnSpc>
              <a:spcBef>
                <a:spcPts val="0"/>
              </a:spcBef>
              <a:spcAft>
                <a:spcPts val="0"/>
              </a:spcAft>
              <a:buClr>
                <a:srgbClr val="D2A000"/>
              </a:buClr>
              <a:buSzPts val="1800"/>
              <a:buNone/>
              <a:defRPr/>
            </a:lvl3pPr>
            <a:lvl4pPr lvl="3" algn="l">
              <a:lnSpc>
                <a:spcPct val="90000"/>
              </a:lnSpc>
              <a:spcBef>
                <a:spcPts val="0"/>
              </a:spcBef>
              <a:spcAft>
                <a:spcPts val="0"/>
              </a:spcAft>
              <a:buClr>
                <a:srgbClr val="D2A000"/>
              </a:buClr>
              <a:buSzPts val="1800"/>
              <a:buNone/>
              <a:defRPr/>
            </a:lvl4pPr>
            <a:lvl5pPr lvl="4" algn="l">
              <a:lnSpc>
                <a:spcPct val="90000"/>
              </a:lnSpc>
              <a:spcBef>
                <a:spcPts val="0"/>
              </a:spcBef>
              <a:spcAft>
                <a:spcPts val="0"/>
              </a:spcAft>
              <a:buClr>
                <a:srgbClr val="D2A000"/>
              </a:buClr>
              <a:buSzPts val="1800"/>
              <a:buNone/>
              <a:defRPr/>
            </a:lvl5pPr>
            <a:lvl6pPr lvl="5" algn="l">
              <a:lnSpc>
                <a:spcPct val="90000"/>
              </a:lnSpc>
              <a:spcBef>
                <a:spcPts val="0"/>
              </a:spcBef>
              <a:spcAft>
                <a:spcPts val="0"/>
              </a:spcAft>
              <a:buClr>
                <a:srgbClr val="D2A000"/>
              </a:buClr>
              <a:buSzPts val="1800"/>
              <a:buNone/>
              <a:defRPr/>
            </a:lvl6pPr>
            <a:lvl7pPr lvl="6" algn="l">
              <a:lnSpc>
                <a:spcPct val="90000"/>
              </a:lnSpc>
              <a:spcBef>
                <a:spcPts val="0"/>
              </a:spcBef>
              <a:spcAft>
                <a:spcPts val="0"/>
              </a:spcAft>
              <a:buClr>
                <a:srgbClr val="D2A000"/>
              </a:buClr>
              <a:buSzPts val="1800"/>
              <a:buNone/>
              <a:defRPr/>
            </a:lvl7pPr>
            <a:lvl8pPr lvl="7" algn="l">
              <a:lnSpc>
                <a:spcPct val="90000"/>
              </a:lnSpc>
              <a:spcBef>
                <a:spcPts val="0"/>
              </a:spcBef>
              <a:spcAft>
                <a:spcPts val="0"/>
              </a:spcAft>
              <a:buClr>
                <a:srgbClr val="D2A000"/>
              </a:buClr>
              <a:buSzPts val="1800"/>
              <a:buNone/>
              <a:defRPr/>
            </a:lvl8pPr>
            <a:lvl9pPr lvl="8" algn="l">
              <a:lnSpc>
                <a:spcPct val="90000"/>
              </a:lnSpc>
              <a:spcBef>
                <a:spcPts val="0"/>
              </a:spcBef>
              <a:spcAft>
                <a:spcPts val="0"/>
              </a:spcAft>
              <a:buClr>
                <a:srgbClr val="D2A000"/>
              </a:buClr>
              <a:buSzPts val="1800"/>
              <a:buNone/>
              <a:defRPr/>
            </a:lvl9pPr>
          </a:lstStyle>
          <a:p>
            <a:endParaRPr/>
          </a:p>
        </p:txBody>
      </p:sp>
      <p:sp>
        <p:nvSpPr>
          <p:cNvPr id="36" name="Google Shape;36;p6"/>
          <p:cNvSpPr txBox="1">
            <a:spLocks noGrp="1"/>
          </p:cNvSpPr>
          <p:nvPr>
            <p:ph type="body" idx="1"/>
          </p:nvPr>
        </p:nvSpPr>
        <p:spPr>
          <a:xfrm>
            <a:off x="1524000" y="3687498"/>
            <a:ext cx="9144000" cy="1655763"/>
          </a:xfrm>
          <a:prstGeom prst="rect">
            <a:avLst/>
          </a:prstGeom>
          <a:noFill/>
          <a:ln>
            <a:noFill/>
          </a:ln>
        </p:spPr>
        <p:txBody>
          <a:bodyPr spcFirstLastPara="1" wrap="square" lIns="45700" tIns="45700" rIns="45700" bIns="45700" anchor="t" anchorCtr="0">
            <a:noAutofit/>
          </a:bodyPr>
          <a:lstStyle>
            <a:lvl1pPr marL="457200" lvl="0" indent="-342900" algn="l">
              <a:lnSpc>
                <a:spcPct val="90000"/>
              </a:lnSpc>
              <a:spcBef>
                <a:spcPts val="1000"/>
              </a:spcBef>
              <a:spcAft>
                <a:spcPts val="0"/>
              </a:spcAft>
              <a:buClr>
                <a:srgbClr val="3E3A39"/>
              </a:buClr>
              <a:buSzPts val="1800"/>
              <a:buChar char="•"/>
              <a:defRPr/>
            </a:lvl1pPr>
            <a:lvl2pPr marL="914400" lvl="1" indent="-342900" algn="l">
              <a:lnSpc>
                <a:spcPct val="90000"/>
              </a:lnSpc>
              <a:spcBef>
                <a:spcPts val="1000"/>
              </a:spcBef>
              <a:spcAft>
                <a:spcPts val="0"/>
              </a:spcAft>
              <a:buClr>
                <a:srgbClr val="3E3A39"/>
              </a:buClr>
              <a:buSzPts val="1800"/>
              <a:buChar char="•"/>
              <a:defRPr/>
            </a:lvl2pPr>
            <a:lvl3pPr marL="1371600" lvl="2" indent="-342900" algn="l">
              <a:lnSpc>
                <a:spcPct val="90000"/>
              </a:lnSpc>
              <a:spcBef>
                <a:spcPts val="1000"/>
              </a:spcBef>
              <a:spcAft>
                <a:spcPts val="0"/>
              </a:spcAft>
              <a:buClr>
                <a:srgbClr val="3E3A39"/>
              </a:buClr>
              <a:buSzPts val="1800"/>
              <a:buChar char="•"/>
              <a:defRPr/>
            </a:lvl3pPr>
            <a:lvl4pPr marL="1828800" lvl="3" indent="-342900" algn="l">
              <a:lnSpc>
                <a:spcPct val="90000"/>
              </a:lnSpc>
              <a:spcBef>
                <a:spcPts val="1000"/>
              </a:spcBef>
              <a:spcAft>
                <a:spcPts val="0"/>
              </a:spcAft>
              <a:buClr>
                <a:srgbClr val="3E3A39"/>
              </a:buClr>
              <a:buSzPts val="1800"/>
              <a:buChar char="•"/>
              <a:defRPr/>
            </a:lvl4pPr>
            <a:lvl5pPr marL="2286000" lvl="4" indent="-342900" algn="l">
              <a:lnSpc>
                <a:spcPct val="90000"/>
              </a:lnSpc>
              <a:spcBef>
                <a:spcPts val="1000"/>
              </a:spcBef>
              <a:spcAft>
                <a:spcPts val="0"/>
              </a:spcAft>
              <a:buClr>
                <a:srgbClr val="3E3A39"/>
              </a:buClr>
              <a:buSzPts val="1800"/>
              <a:buChar char="•"/>
              <a:defRPr/>
            </a:lvl5pPr>
            <a:lvl6pPr marL="2743200" lvl="5" indent="-342900" algn="l">
              <a:lnSpc>
                <a:spcPct val="90000"/>
              </a:lnSpc>
              <a:spcBef>
                <a:spcPts val="1000"/>
              </a:spcBef>
              <a:spcAft>
                <a:spcPts val="0"/>
              </a:spcAft>
              <a:buClr>
                <a:srgbClr val="3E3A39"/>
              </a:buClr>
              <a:buSzPts val="1800"/>
              <a:buChar char="•"/>
              <a:defRPr/>
            </a:lvl6pPr>
            <a:lvl7pPr marL="3200400" lvl="6" indent="-342900" algn="l">
              <a:lnSpc>
                <a:spcPct val="90000"/>
              </a:lnSpc>
              <a:spcBef>
                <a:spcPts val="1000"/>
              </a:spcBef>
              <a:spcAft>
                <a:spcPts val="0"/>
              </a:spcAft>
              <a:buClr>
                <a:srgbClr val="3E3A39"/>
              </a:buClr>
              <a:buSzPts val="1800"/>
              <a:buChar char="•"/>
              <a:defRPr/>
            </a:lvl7pPr>
            <a:lvl8pPr marL="3657600" lvl="7" indent="-342900" algn="l">
              <a:lnSpc>
                <a:spcPct val="90000"/>
              </a:lnSpc>
              <a:spcBef>
                <a:spcPts val="1000"/>
              </a:spcBef>
              <a:spcAft>
                <a:spcPts val="0"/>
              </a:spcAft>
              <a:buClr>
                <a:srgbClr val="3E3A39"/>
              </a:buClr>
              <a:buSzPts val="1800"/>
              <a:buChar char="•"/>
              <a:defRPr/>
            </a:lvl8pPr>
            <a:lvl9pPr marL="4114800" lvl="8" indent="-342900" algn="l">
              <a:lnSpc>
                <a:spcPct val="90000"/>
              </a:lnSpc>
              <a:spcBef>
                <a:spcPts val="1000"/>
              </a:spcBef>
              <a:spcAft>
                <a:spcPts val="0"/>
              </a:spcAft>
              <a:buClr>
                <a:srgbClr val="3E3A39"/>
              </a:buClr>
              <a:buSzPts val="1800"/>
              <a:buChar char="•"/>
              <a:defRPr/>
            </a:lvl9pPr>
          </a:lstStyle>
          <a:p>
            <a:endParaRPr/>
          </a:p>
        </p:txBody>
      </p:sp>
      <p:cxnSp>
        <p:nvCxnSpPr>
          <p:cNvPr id="37" name="Google Shape;37;p6"/>
          <p:cNvCxnSpPr/>
          <p:nvPr/>
        </p:nvCxnSpPr>
        <p:spPr>
          <a:xfrm>
            <a:off x="511323" y="6383708"/>
            <a:ext cx="11169355" cy="1"/>
          </a:xfrm>
          <a:prstGeom prst="straightConnector1">
            <a:avLst/>
          </a:prstGeom>
          <a:noFill/>
          <a:ln w="57150" cap="flat" cmpd="sng">
            <a:solidFill>
              <a:srgbClr val="FFFFFF"/>
            </a:solidFill>
            <a:prstDash val="solid"/>
            <a:miter lim="8000"/>
            <a:headEnd type="none" w="sm" len="sm"/>
            <a:tailEnd type="none" w="sm" len="sm"/>
          </a:ln>
        </p:spPr>
      </p:cxnSp>
      <p:cxnSp>
        <p:nvCxnSpPr>
          <p:cNvPr id="38" name="Google Shape;38;p6"/>
          <p:cNvCxnSpPr/>
          <p:nvPr/>
        </p:nvCxnSpPr>
        <p:spPr>
          <a:xfrm>
            <a:off x="511323" y="435835"/>
            <a:ext cx="11169355" cy="1"/>
          </a:xfrm>
          <a:prstGeom prst="straightConnector1">
            <a:avLst/>
          </a:prstGeom>
          <a:noFill/>
          <a:ln w="28575" cap="flat" cmpd="sng">
            <a:solidFill>
              <a:srgbClr val="FFFFFF"/>
            </a:solidFill>
            <a:prstDash val="solid"/>
            <a:miter lim="8000"/>
            <a:headEnd type="none" w="sm" len="sm"/>
            <a:tailEnd type="none" w="sm" len="sm"/>
          </a:ln>
        </p:spPr>
      </p:cxnSp>
      <p:sp>
        <p:nvSpPr>
          <p:cNvPr id="39" name="Google Shape;39;p6"/>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D2A000"/>
              </a:buClr>
              <a:buSzPts val="1200"/>
              <a:buFont typeface="Arial"/>
              <a:buNone/>
              <a:defRPr sz="1200"/>
            </a:lvl1pPr>
            <a:lvl2pPr marL="0" lvl="1" indent="0" algn="r">
              <a:lnSpc>
                <a:spcPct val="100000"/>
              </a:lnSpc>
              <a:spcBef>
                <a:spcPts val="0"/>
              </a:spcBef>
              <a:spcAft>
                <a:spcPts val="0"/>
              </a:spcAft>
              <a:buClr>
                <a:srgbClr val="D2A000"/>
              </a:buClr>
              <a:buSzPts val="1200"/>
              <a:buFont typeface="Arial"/>
              <a:buNone/>
              <a:defRPr sz="1200"/>
            </a:lvl2pPr>
            <a:lvl3pPr marL="0" lvl="2" indent="0" algn="r">
              <a:lnSpc>
                <a:spcPct val="100000"/>
              </a:lnSpc>
              <a:spcBef>
                <a:spcPts val="0"/>
              </a:spcBef>
              <a:spcAft>
                <a:spcPts val="0"/>
              </a:spcAft>
              <a:buClr>
                <a:srgbClr val="D2A000"/>
              </a:buClr>
              <a:buSzPts val="1200"/>
              <a:buFont typeface="Arial"/>
              <a:buNone/>
              <a:defRPr sz="1200"/>
            </a:lvl3pPr>
            <a:lvl4pPr marL="0" lvl="3" indent="0" algn="r">
              <a:lnSpc>
                <a:spcPct val="100000"/>
              </a:lnSpc>
              <a:spcBef>
                <a:spcPts val="0"/>
              </a:spcBef>
              <a:spcAft>
                <a:spcPts val="0"/>
              </a:spcAft>
              <a:buClr>
                <a:srgbClr val="D2A000"/>
              </a:buClr>
              <a:buSzPts val="1200"/>
              <a:buFont typeface="Arial"/>
              <a:buNone/>
              <a:defRPr sz="1200"/>
            </a:lvl4pPr>
            <a:lvl5pPr marL="0" lvl="4" indent="0" algn="r">
              <a:lnSpc>
                <a:spcPct val="100000"/>
              </a:lnSpc>
              <a:spcBef>
                <a:spcPts val="0"/>
              </a:spcBef>
              <a:spcAft>
                <a:spcPts val="0"/>
              </a:spcAft>
              <a:buClr>
                <a:srgbClr val="D2A000"/>
              </a:buClr>
              <a:buSzPts val="1200"/>
              <a:buFont typeface="Arial"/>
              <a:buNone/>
              <a:defRPr sz="1200"/>
            </a:lvl5pPr>
            <a:lvl6pPr marL="0" lvl="5" indent="0" algn="r">
              <a:lnSpc>
                <a:spcPct val="100000"/>
              </a:lnSpc>
              <a:spcBef>
                <a:spcPts val="0"/>
              </a:spcBef>
              <a:spcAft>
                <a:spcPts val="0"/>
              </a:spcAft>
              <a:buClr>
                <a:srgbClr val="D2A000"/>
              </a:buClr>
              <a:buSzPts val="1200"/>
              <a:buFont typeface="Arial"/>
              <a:buNone/>
              <a:defRPr sz="1200"/>
            </a:lvl6pPr>
            <a:lvl7pPr marL="0" lvl="6" indent="0" algn="r">
              <a:lnSpc>
                <a:spcPct val="100000"/>
              </a:lnSpc>
              <a:spcBef>
                <a:spcPts val="0"/>
              </a:spcBef>
              <a:spcAft>
                <a:spcPts val="0"/>
              </a:spcAft>
              <a:buClr>
                <a:srgbClr val="D2A000"/>
              </a:buClr>
              <a:buSzPts val="1200"/>
              <a:buFont typeface="Arial"/>
              <a:buNone/>
              <a:defRPr sz="1200"/>
            </a:lvl7pPr>
            <a:lvl8pPr marL="0" lvl="7" indent="0" algn="r">
              <a:lnSpc>
                <a:spcPct val="100000"/>
              </a:lnSpc>
              <a:spcBef>
                <a:spcPts val="0"/>
              </a:spcBef>
              <a:spcAft>
                <a:spcPts val="0"/>
              </a:spcAft>
              <a:buClr>
                <a:srgbClr val="D2A000"/>
              </a:buClr>
              <a:buSzPts val="1200"/>
              <a:buFont typeface="Arial"/>
              <a:buNone/>
              <a:defRPr sz="1200"/>
            </a:lvl8pPr>
            <a:lvl9pPr marL="0" lvl="8" indent="0" algn="r">
              <a:lnSpc>
                <a:spcPct val="100000"/>
              </a:lnSpc>
              <a:spcBef>
                <a:spcPts val="0"/>
              </a:spcBef>
              <a:spcAft>
                <a:spcPts val="0"/>
              </a:spcAft>
              <a:buClr>
                <a:srgbClr val="D2A000"/>
              </a:buClr>
              <a:buSzPts val="1200"/>
              <a:buFont typeface="Arial"/>
              <a:buNone/>
              <a:defRPr sz="1200"/>
            </a:lvl9pPr>
          </a:lstStyle>
          <a:p>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fld id="{00000000-1234-1234-1234-123412341234}" type="slidenum">
              <a:rPr kumimoji="0" lang="en-US" altLang="zh-TW" sz="1200" b="0" i="0" u="none" strike="noStrike" kern="0" cap="none" spc="0" normalizeH="0" baseline="0" noProof="0">
                <a:ln>
                  <a:noFill/>
                </a:ln>
                <a:solidFill>
                  <a:srgbClr val="D2A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t>‹#›</a:t>
            </a:fld>
            <a:endParaRPr kumimoji="0" sz="1200" b="0" i="0" u="none" strike="noStrike" kern="0" cap="none" spc="0" normalizeH="0" baseline="0" noProof="0">
              <a:ln>
                <a:noFill/>
              </a:ln>
              <a:solidFill>
                <a:srgbClr val="D2A000"/>
              </a:solidFill>
              <a:effectLst/>
              <a:uLnTx/>
              <a:uFillTx/>
              <a:latin typeface="Arial"/>
              <a:cs typeface="Arial"/>
              <a:sym typeface="Arial"/>
            </a:endParaRPr>
          </a:p>
        </p:txBody>
      </p:sp>
    </p:spTree>
    <p:extLst>
      <p:ext uri="{BB962C8B-B14F-4D97-AF65-F5344CB8AC3E}">
        <p14:creationId xmlns:p14="http://schemas.microsoft.com/office/powerpoint/2010/main" val="31171070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4_自訂版面配置">
  <p:cSld name="4_自訂版面配置">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839787" y="457200"/>
            <a:ext cx="3932239" cy="1600200"/>
          </a:xfrm>
          <a:prstGeom prst="rect">
            <a:avLst/>
          </a:prstGeom>
          <a:noFill/>
          <a:ln>
            <a:noFill/>
          </a:ln>
        </p:spPr>
        <p:txBody>
          <a:bodyPr spcFirstLastPara="1" wrap="square" lIns="45700" tIns="45700" rIns="45700" bIns="45700" anchor="t" anchorCtr="0">
            <a:noAutofit/>
          </a:bodyPr>
          <a:lstStyle>
            <a:lvl1pPr lvl="0" algn="l">
              <a:lnSpc>
                <a:spcPct val="90000"/>
              </a:lnSpc>
              <a:spcBef>
                <a:spcPts val="0"/>
              </a:spcBef>
              <a:spcAft>
                <a:spcPts val="0"/>
              </a:spcAft>
              <a:buClr>
                <a:srgbClr val="D2A000"/>
              </a:buClr>
              <a:buSzPts val="1800"/>
              <a:buNone/>
              <a:defRPr/>
            </a:lvl1pPr>
            <a:lvl2pPr lvl="1" algn="l">
              <a:lnSpc>
                <a:spcPct val="90000"/>
              </a:lnSpc>
              <a:spcBef>
                <a:spcPts val="0"/>
              </a:spcBef>
              <a:spcAft>
                <a:spcPts val="0"/>
              </a:spcAft>
              <a:buClr>
                <a:srgbClr val="D2A000"/>
              </a:buClr>
              <a:buSzPts val="1800"/>
              <a:buNone/>
              <a:defRPr/>
            </a:lvl2pPr>
            <a:lvl3pPr lvl="2" algn="l">
              <a:lnSpc>
                <a:spcPct val="90000"/>
              </a:lnSpc>
              <a:spcBef>
                <a:spcPts val="0"/>
              </a:spcBef>
              <a:spcAft>
                <a:spcPts val="0"/>
              </a:spcAft>
              <a:buClr>
                <a:srgbClr val="D2A000"/>
              </a:buClr>
              <a:buSzPts val="1800"/>
              <a:buNone/>
              <a:defRPr/>
            </a:lvl3pPr>
            <a:lvl4pPr lvl="3" algn="l">
              <a:lnSpc>
                <a:spcPct val="90000"/>
              </a:lnSpc>
              <a:spcBef>
                <a:spcPts val="0"/>
              </a:spcBef>
              <a:spcAft>
                <a:spcPts val="0"/>
              </a:spcAft>
              <a:buClr>
                <a:srgbClr val="D2A000"/>
              </a:buClr>
              <a:buSzPts val="1800"/>
              <a:buNone/>
              <a:defRPr/>
            </a:lvl4pPr>
            <a:lvl5pPr lvl="4" algn="l">
              <a:lnSpc>
                <a:spcPct val="90000"/>
              </a:lnSpc>
              <a:spcBef>
                <a:spcPts val="0"/>
              </a:spcBef>
              <a:spcAft>
                <a:spcPts val="0"/>
              </a:spcAft>
              <a:buClr>
                <a:srgbClr val="D2A000"/>
              </a:buClr>
              <a:buSzPts val="1800"/>
              <a:buNone/>
              <a:defRPr/>
            </a:lvl5pPr>
            <a:lvl6pPr lvl="5" algn="l">
              <a:lnSpc>
                <a:spcPct val="90000"/>
              </a:lnSpc>
              <a:spcBef>
                <a:spcPts val="0"/>
              </a:spcBef>
              <a:spcAft>
                <a:spcPts val="0"/>
              </a:spcAft>
              <a:buClr>
                <a:srgbClr val="D2A000"/>
              </a:buClr>
              <a:buSzPts val="1800"/>
              <a:buNone/>
              <a:defRPr/>
            </a:lvl6pPr>
            <a:lvl7pPr lvl="6" algn="l">
              <a:lnSpc>
                <a:spcPct val="90000"/>
              </a:lnSpc>
              <a:spcBef>
                <a:spcPts val="0"/>
              </a:spcBef>
              <a:spcAft>
                <a:spcPts val="0"/>
              </a:spcAft>
              <a:buClr>
                <a:srgbClr val="D2A000"/>
              </a:buClr>
              <a:buSzPts val="1800"/>
              <a:buNone/>
              <a:defRPr/>
            </a:lvl7pPr>
            <a:lvl8pPr lvl="7" algn="l">
              <a:lnSpc>
                <a:spcPct val="90000"/>
              </a:lnSpc>
              <a:spcBef>
                <a:spcPts val="0"/>
              </a:spcBef>
              <a:spcAft>
                <a:spcPts val="0"/>
              </a:spcAft>
              <a:buClr>
                <a:srgbClr val="D2A000"/>
              </a:buClr>
              <a:buSzPts val="1800"/>
              <a:buNone/>
              <a:defRPr/>
            </a:lvl8pPr>
            <a:lvl9pPr lvl="8" algn="l">
              <a:lnSpc>
                <a:spcPct val="90000"/>
              </a:lnSpc>
              <a:spcBef>
                <a:spcPts val="0"/>
              </a:spcBef>
              <a:spcAft>
                <a:spcPts val="0"/>
              </a:spcAft>
              <a:buClr>
                <a:srgbClr val="D2A000"/>
              </a:buClr>
              <a:buSzPts val="1800"/>
              <a:buNone/>
              <a:defRPr/>
            </a:lvl9pPr>
          </a:lstStyle>
          <a:p>
            <a:endParaRPr/>
          </a:p>
        </p:txBody>
      </p:sp>
      <p:sp>
        <p:nvSpPr>
          <p:cNvPr id="50" name="Google Shape;50;p8"/>
          <p:cNvSpPr>
            <a:spLocks noGrp="1"/>
          </p:cNvSpPr>
          <p:nvPr>
            <p:ph type="pic" idx="2"/>
          </p:nvPr>
        </p:nvSpPr>
        <p:spPr>
          <a:xfrm>
            <a:off x="5183187" y="0"/>
            <a:ext cx="7008813"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1pPr>
            <a:lvl2pPr marR="0" lvl="1"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2pPr>
            <a:lvl3pPr marR="0" lvl="2"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3pPr>
            <a:lvl4pPr marR="0" lvl="3"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4pPr>
            <a:lvl5pPr marR="0" lvl="4"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5pPr>
            <a:lvl6pPr marR="0" lvl="5"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6pPr>
            <a:lvl7pPr marR="0" lvl="6"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7pPr>
            <a:lvl8pPr marR="0" lvl="7"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8pPr>
            <a:lvl9pPr marR="0" lvl="8"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9pPr>
          </a:lstStyle>
          <a:p>
            <a:endParaRPr/>
          </a:p>
        </p:txBody>
      </p:sp>
      <p:sp>
        <p:nvSpPr>
          <p:cNvPr id="51" name="Google Shape;51;p8"/>
          <p:cNvSpPr txBox="1">
            <a:spLocks noGrp="1"/>
          </p:cNvSpPr>
          <p:nvPr>
            <p:ph type="body" idx="1"/>
          </p:nvPr>
        </p:nvSpPr>
        <p:spPr>
          <a:xfrm>
            <a:off x="839787" y="2409916"/>
            <a:ext cx="3932239" cy="3811588"/>
          </a:xfrm>
          <a:prstGeom prst="rect">
            <a:avLst/>
          </a:prstGeom>
          <a:noFill/>
          <a:ln>
            <a:noFill/>
          </a:ln>
        </p:spPr>
        <p:txBody>
          <a:bodyPr spcFirstLastPara="1" wrap="square" lIns="45700" tIns="45700" rIns="45700" bIns="45700" anchor="t" anchorCtr="0">
            <a:noAutofit/>
          </a:bodyPr>
          <a:lstStyle>
            <a:lvl1pPr marL="457200" lvl="0" indent="-342900" algn="l">
              <a:lnSpc>
                <a:spcPct val="90000"/>
              </a:lnSpc>
              <a:spcBef>
                <a:spcPts val="1000"/>
              </a:spcBef>
              <a:spcAft>
                <a:spcPts val="0"/>
              </a:spcAft>
              <a:buClr>
                <a:srgbClr val="3E3A39"/>
              </a:buClr>
              <a:buSzPts val="1800"/>
              <a:buChar char="•"/>
              <a:defRPr/>
            </a:lvl1pPr>
            <a:lvl2pPr marL="914400" lvl="1" indent="-342900" algn="l">
              <a:lnSpc>
                <a:spcPct val="90000"/>
              </a:lnSpc>
              <a:spcBef>
                <a:spcPts val="1000"/>
              </a:spcBef>
              <a:spcAft>
                <a:spcPts val="0"/>
              </a:spcAft>
              <a:buClr>
                <a:srgbClr val="3E3A39"/>
              </a:buClr>
              <a:buSzPts val="1800"/>
              <a:buChar char="•"/>
              <a:defRPr/>
            </a:lvl2pPr>
            <a:lvl3pPr marL="1371600" lvl="2" indent="-342900" algn="l">
              <a:lnSpc>
                <a:spcPct val="90000"/>
              </a:lnSpc>
              <a:spcBef>
                <a:spcPts val="1000"/>
              </a:spcBef>
              <a:spcAft>
                <a:spcPts val="0"/>
              </a:spcAft>
              <a:buClr>
                <a:srgbClr val="3E3A39"/>
              </a:buClr>
              <a:buSzPts val="1800"/>
              <a:buChar char="•"/>
              <a:defRPr/>
            </a:lvl3pPr>
            <a:lvl4pPr marL="1828800" lvl="3" indent="-342900" algn="l">
              <a:lnSpc>
                <a:spcPct val="90000"/>
              </a:lnSpc>
              <a:spcBef>
                <a:spcPts val="1000"/>
              </a:spcBef>
              <a:spcAft>
                <a:spcPts val="0"/>
              </a:spcAft>
              <a:buClr>
                <a:srgbClr val="3E3A39"/>
              </a:buClr>
              <a:buSzPts val="1800"/>
              <a:buChar char="•"/>
              <a:defRPr/>
            </a:lvl4pPr>
            <a:lvl5pPr marL="2286000" lvl="4" indent="-342900" algn="l">
              <a:lnSpc>
                <a:spcPct val="90000"/>
              </a:lnSpc>
              <a:spcBef>
                <a:spcPts val="1000"/>
              </a:spcBef>
              <a:spcAft>
                <a:spcPts val="0"/>
              </a:spcAft>
              <a:buClr>
                <a:srgbClr val="3E3A39"/>
              </a:buClr>
              <a:buSzPts val="1800"/>
              <a:buChar char="•"/>
              <a:defRPr/>
            </a:lvl5pPr>
            <a:lvl6pPr marL="2743200" lvl="5" indent="-342900" algn="l">
              <a:lnSpc>
                <a:spcPct val="90000"/>
              </a:lnSpc>
              <a:spcBef>
                <a:spcPts val="1000"/>
              </a:spcBef>
              <a:spcAft>
                <a:spcPts val="0"/>
              </a:spcAft>
              <a:buClr>
                <a:srgbClr val="3E3A39"/>
              </a:buClr>
              <a:buSzPts val="1800"/>
              <a:buChar char="•"/>
              <a:defRPr/>
            </a:lvl6pPr>
            <a:lvl7pPr marL="3200400" lvl="6" indent="-342900" algn="l">
              <a:lnSpc>
                <a:spcPct val="90000"/>
              </a:lnSpc>
              <a:spcBef>
                <a:spcPts val="1000"/>
              </a:spcBef>
              <a:spcAft>
                <a:spcPts val="0"/>
              </a:spcAft>
              <a:buClr>
                <a:srgbClr val="3E3A39"/>
              </a:buClr>
              <a:buSzPts val="1800"/>
              <a:buChar char="•"/>
              <a:defRPr/>
            </a:lvl7pPr>
            <a:lvl8pPr marL="3657600" lvl="7" indent="-342900" algn="l">
              <a:lnSpc>
                <a:spcPct val="90000"/>
              </a:lnSpc>
              <a:spcBef>
                <a:spcPts val="1000"/>
              </a:spcBef>
              <a:spcAft>
                <a:spcPts val="0"/>
              </a:spcAft>
              <a:buClr>
                <a:srgbClr val="3E3A39"/>
              </a:buClr>
              <a:buSzPts val="1800"/>
              <a:buChar char="•"/>
              <a:defRPr/>
            </a:lvl8pPr>
            <a:lvl9pPr marL="4114800" lvl="8" indent="-342900" algn="l">
              <a:lnSpc>
                <a:spcPct val="90000"/>
              </a:lnSpc>
              <a:spcBef>
                <a:spcPts val="1000"/>
              </a:spcBef>
              <a:spcAft>
                <a:spcPts val="0"/>
              </a:spcAft>
              <a:buClr>
                <a:srgbClr val="3E3A39"/>
              </a:buClr>
              <a:buSzPts val="1800"/>
              <a:buChar char="•"/>
              <a:defRPr/>
            </a:lvl9pPr>
          </a:lstStyle>
          <a:p>
            <a:endParaRPr/>
          </a:p>
        </p:txBody>
      </p:sp>
      <p:cxnSp>
        <p:nvCxnSpPr>
          <p:cNvPr id="52" name="Google Shape;52;p8"/>
          <p:cNvCxnSpPr/>
          <p:nvPr/>
        </p:nvCxnSpPr>
        <p:spPr>
          <a:xfrm>
            <a:off x="849505" y="2230453"/>
            <a:ext cx="3922520" cy="1"/>
          </a:xfrm>
          <a:prstGeom prst="straightConnector1">
            <a:avLst/>
          </a:prstGeom>
          <a:noFill/>
          <a:ln w="38100" cap="flat" cmpd="sng">
            <a:solidFill>
              <a:srgbClr val="D2A000"/>
            </a:solidFill>
            <a:prstDash val="solid"/>
            <a:miter lim="8000"/>
            <a:headEnd type="none" w="sm" len="sm"/>
            <a:tailEnd type="none" w="sm" len="sm"/>
          </a:ln>
        </p:spPr>
      </p:cxnSp>
      <p:sp>
        <p:nvSpPr>
          <p:cNvPr id="53" name="Google Shape;53;p8"/>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D2A000"/>
              </a:buClr>
              <a:buSzPts val="1200"/>
              <a:buFont typeface="Arial"/>
              <a:buNone/>
              <a:defRPr sz="1200"/>
            </a:lvl1pPr>
            <a:lvl2pPr marL="0" lvl="1" indent="0" algn="r">
              <a:lnSpc>
                <a:spcPct val="100000"/>
              </a:lnSpc>
              <a:spcBef>
                <a:spcPts val="0"/>
              </a:spcBef>
              <a:spcAft>
                <a:spcPts val="0"/>
              </a:spcAft>
              <a:buClr>
                <a:srgbClr val="D2A000"/>
              </a:buClr>
              <a:buSzPts val="1200"/>
              <a:buFont typeface="Arial"/>
              <a:buNone/>
              <a:defRPr sz="1200"/>
            </a:lvl2pPr>
            <a:lvl3pPr marL="0" lvl="2" indent="0" algn="r">
              <a:lnSpc>
                <a:spcPct val="100000"/>
              </a:lnSpc>
              <a:spcBef>
                <a:spcPts val="0"/>
              </a:spcBef>
              <a:spcAft>
                <a:spcPts val="0"/>
              </a:spcAft>
              <a:buClr>
                <a:srgbClr val="D2A000"/>
              </a:buClr>
              <a:buSzPts val="1200"/>
              <a:buFont typeface="Arial"/>
              <a:buNone/>
              <a:defRPr sz="1200"/>
            </a:lvl3pPr>
            <a:lvl4pPr marL="0" lvl="3" indent="0" algn="r">
              <a:lnSpc>
                <a:spcPct val="100000"/>
              </a:lnSpc>
              <a:spcBef>
                <a:spcPts val="0"/>
              </a:spcBef>
              <a:spcAft>
                <a:spcPts val="0"/>
              </a:spcAft>
              <a:buClr>
                <a:srgbClr val="D2A000"/>
              </a:buClr>
              <a:buSzPts val="1200"/>
              <a:buFont typeface="Arial"/>
              <a:buNone/>
              <a:defRPr sz="1200"/>
            </a:lvl4pPr>
            <a:lvl5pPr marL="0" lvl="4" indent="0" algn="r">
              <a:lnSpc>
                <a:spcPct val="100000"/>
              </a:lnSpc>
              <a:spcBef>
                <a:spcPts val="0"/>
              </a:spcBef>
              <a:spcAft>
                <a:spcPts val="0"/>
              </a:spcAft>
              <a:buClr>
                <a:srgbClr val="D2A000"/>
              </a:buClr>
              <a:buSzPts val="1200"/>
              <a:buFont typeface="Arial"/>
              <a:buNone/>
              <a:defRPr sz="1200"/>
            </a:lvl5pPr>
            <a:lvl6pPr marL="0" lvl="5" indent="0" algn="r">
              <a:lnSpc>
                <a:spcPct val="100000"/>
              </a:lnSpc>
              <a:spcBef>
                <a:spcPts val="0"/>
              </a:spcBef>
              <a:spcAft>
                <a:spcPts val="0"/>
              </a:spcAft>
              <a:buClr>
                <a:srgbClr val="D2A000"/>
              </a:buClr>
              <a:buSzPts val="1200"/>
              <a:buFont typeface="Arial"/>
              <a:buNone/>
              <a:defRPr sz="1200"/>
            </a:lvl6pPr>
            <a:lvl7pPr marL="0" lvl="6" indent="0" algn="r">
              <a:lnSpc>
                <a:spcPct val="100000"/>
              </a:lnSpc>
              <a:spcBef>
                <a:spcPts val="0"/>
              </a:spcBef>
              <a:spcAft>
                <a:spcPts val="0"/>
              </a:spcAft>
              <a:buClr>
                <a:srgbClr val="D2A000"/>
              </a:buClr>
              <a:buSzPts val="1200"/>
              <a:buFont typeface="Arial"/>
              <a:buNone/>
              <a:defRPr sz="1200"/>
            </a:lvl7pPr>
            <a:lvl8pPr marL="0" lvl="7" indent="0" algn="r">
              <a:lnSpc>
                <a:spcPct val="100000"/>
              </a:lnSpc>
              <a:spcBef>
                <a:spcPts val="0"/>
              </a:spcBef>
              <a:spcAft>
                <a:spcPts val="0"/>
              </a:spcAft>
              <a:buClr>
                <a:srgbClr val="D2A000"/>
              </a:buClr>
              <a:buSzPts val="1200"/>
              <a:buFont typeface="Arial"/>
              <a:buNone/>
              <a:defRPr sz="1200"/>
            </a:lvl8pPr>
            <a:lvl9pPr marL="0" lvl="8" indent="0" algn="r">
              <a:lnSpc>
                <a:spcPct val="100000"/>
              </a:lnSpc>
              <a:spcBef>
                <a:spcPts val="0"/>
              </a:spcBef>
              <a:spcAft>
                <a:spcPts val="0"/>
              </a:spcAft>
              <a:buClr>
                <a:srgbClr val="D2A000"/>
              </a:buClr>
              <a:buSzPts val="1200"/>
              <a:buFont typeface="Arial"/>
              <a:buNone/>
              <a:defRPr sz="1200"/>
            </a:lvl9pPr>
          </a:lstStyle>
          <a:p>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fld id="{00000000-1234-1234-1234-123412341234}" type="slidenum">
              <a:rPr kumimoji="0" lang="en-US" altLang="zh-TW" sz="1200" b="0" i="0" u="none" strike="noStrike" kern="0" cap="none" spc="0" normalizeH="0" baseline="0" noProof="0">
                <a:ln>
                  <a:noFill/>
                </a:ln>
                <a:solidFill>
                  <a:srgbClr val="D2A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t>‹#›</a:t>
            </a:fld>
            <a:endParaRPr kumimoji="0" sz="1200" b="0" i="0" u="none" strike="noStrike" kern="0" cap="none" spc="0" normalizeH="0" baseline="0" noProof="0">
              <a:ln>
                <a:noFill/>
              </a:ln>
              <a:solidFill>
                <a:srgbClr val="D2A000"/>
              </a:solidFill>
              <a:effectLst/>
              <a:uLnTx/>
              <a:uFillTx/>
              <a:latin typeface="Arial"/>
              <a:cs typeface="Arial"/>
              <a:sym typeface="Arial"/>
            </a:endParaRPr>
          </a:p>
        </p:txBody>
      </p:sp>
    </p:spTree>
    <p:extLst>
      <p:ext uri="{BB962C8B-B14F-4D97-AF65-F5344CB8AC3E}">
        <p14:creationId xmlns:p14="http://schemas.microsoft.com/office/powerpoint/2010/main" val="8359275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5_自訂版面配置">
  <p:cSld name="5_自訂版面配置">
    <p:spTree>
      <p:nvGrpSpPr>
        <p:cNvPr id="1" name="Shape 54"/>
        <p:cNvGrpSpPr/>
        <p:nvPr/>
      </p:nvGrpSpPr>
      <p:grpSpPr>
        <a:xfrm>
          <a:off x="0" y="0"/>
          <a:ext cx="0" cy="0"/>
          <a:chOff x="0" y="0"/>
          <a:chExt cx="0" cy="0"/>
        </a:xfrm>
      </p:grpSpPr>
      <p:sp>
        <p:nvSpPr>
          <p:cNvPr id="55" name="Google Shape;55;p9"/>
          <p:cNvSpPr>
            <a:spLocks noGrp="1"/>
          </p:cNvSpPr>
          <p:nvPr>
            <p:ph type="pic" idx="2"/>
          </p:nvPr>
        </p:nvSpPr>
        <p:spPr>
          <a:xfrm>
            <a:off x="-2" y="0"/>
            <a:ext cx="654608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1pPr>
            <a:lvl2pPr marR="0" lvl="1"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2pPr>
            <a:lvl3pPr marR="0" lvl="2"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3pPr>
            <a:lvl4pPr marR="0" lvl="3"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4pPr>
            <a:lvl5pPr marR="0" lvl="4"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5pPr>
            <a:lvl6pPr marR="0" lvl="5"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6pPr>
            <a:lvl7pPr marR="0" lvl="6"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7pPr>
            <a:lvl8pPr marR="0" lvl="7"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8pPr>
            <a:lvl9pPr marR="0" lvl="8"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9pPr>
          </a:lstStyle>
          <a:p>
            <a:endParaRPr/>
          </a:p>
        </p:txBody>
      </p:sp>
      <p:sp>
        <p:nvSpPr>
          <p:cNvPr id="56" name="Google Shape;56;p9"/>
          <p:cNvSpPr txBox="1">
            <a:spLocks noGrp="1"/>
          </p:cNvSpPr>
          <p:nvPr>
            <p:ph type="title"/>
          </p:nvPr>
        </p:nvSpPr>
        <p:spPr>
          <a:xfrm>
            <a:off x="7370909" y="4409630"/>
            <a:ext cx="3932238" cy="2132176"/>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Clr>
                <a:srgbClr val="D2A000"/>
              </a:buClr>
              <a:buSzPts val="1800"/>
              <a:buNone/>
              <a:defRPr/>
            </a:lvl1pPr>
            <a:lvl2pPr lvl="1" algn="l">
              <a:lnSpc>
                <a:spcPct val="90000"/>
              </a:lnSpc>
              <a:spcBef>
                <a:spcPts val="0"/>
              </a:spcBef>
              <a:spcAft>
                <a:spcPts val="0"/>
              </a:spcAft>
              <a:buClr>
                <a:srgbClr val="D2A000"/>
              </a:buClr>
              <a:buSzPts val="1800"/>
              <a:buNone/>
              <a:defRPr/>
            </a:lvl2pPr>
            <a:lvl3pPr lvl="2" algn="l">
              <a:lnSpc>
                <a:spcPct val="90000"/>
              </a:lnSpc>
              <a:spcBef>
                <a:spcPts val="0"/>
              </a:spcBef>
              <a:spcAft>
                <a:spcPts val="0"/>
              </a:spcAft>
              <a:buClr>
                <a:srgbClr val="D2A000"/>
              </a:buClr>
              <a:buSzPts val="1800"/>
              <a:buNone/>
              <a:defRPr/>
            </a:lvl3pPr>
            <a:lvl4pPr lvl="3" algn="l">
              <a:lnSpc>
                <a:spcPct val="90000"/>
              </a:lnSpc>
              <a:spcBef>
                <a:spcPts val="0"/>
              </a:spcBef>
              <a:spcAft>
                <a:spcPts val="0"/>
              </a:spcAft>
              <a:buClr>
                <a:srgbClr val="D2A000"/>
              </a:buClr>
              <a:buSzPts val="1800"/>
              <a:buNone/>
              <a:defRPr/>
            </a:lvl4pPr>
            <a:lvl5pPr lvl="4" algn="l">
              <a:lnSpc>
                <a:spcPct val="90000"/>
              </a:lnSpc>
              <a:spcBef>
                <a:spcPts val="0"/>
              </a:spcBef>
              <a:spcAft>
                <a:spcPts val="0"/>
              </a:spcAft>
              <a:buClr>
                <a:srgbClr val="D2A000"/>
              </a:buClr>
              <a:buSzPts val="1800"/>
              <a:buNone/>
              <a:defRPr/>
            </a:lvl5pPr>
            <a:lvl6pPr lvl="5" algn="l">
              <a:lnSpc>
                <a:spcPct val="90000"/>
              </a:lnSpc>
              <a:spcBef>
                <a:spcPts val="0"/>
              </a:spcBef>
              <a:spcAft>
                <a:spcPts val="0"/>
              </a:spcAft>
              <a:buClr>
                <a:srgbClr val="D2A000"/>
              </a:buClr>
              <a:buSzPts val="1800"/>
              <a:buNone/>
              <a:defRPr/>
            </a:lvl6pPr>
            <a:lvl7pPr lvl="6" algn="l">
              <a:lnSpc>
                <a:spcPct val="90000"/>
              </a:lnSpc>
              <a:spcBef>
                <a:spcPts val="0"/>
              </a:spcBef>
              <a:spcAft>
                <a:spcPts val="0"/>
              </a:spcAft>
              <a:buClr>
                <a:srgbClr val="D2A000"/>
              </a:buClr>
              <a:buSzPts val="1800"/>
              <a:buNone/>
              <a:defRPr/>
            </a:lvl7pPr>
            <a:lvl8pPr lvl="7" algn="l">
              <a:lnSpc>
                <a:spcPct val="90000"/>
              </a:lnSpc>
              <a:spcBef>
                <a:spcPts val="0"/>
              </a:spcBef>
              <a:spcAft>
                <a:spcPts val="0"/>
              </a:spcAft>
              <a:buClr>
                <a:srgbClr val="D2A000"/>
              </a:buClr>
              <a:buSzPts val="1800"/>
              <a:buNone/>
              <a:defRPr/>
            </a:lvl8pPr>
            <a:lvl9pPr lvl="8" algn="l">
              <a:lnSpc>
                <a:spcPct val="90000"/>
              </a:lnSpc>
              <a:spcBef>
                <a:spcPts val="0"/>
              </a:spcBef>
              <a:spcAft>
                <a:spcPts val="0"/>
              </a:spcAft>
              <a:buClr>
                <a:srgbClr val="D2A000"/>
              </a:buClr>
              <a:buSzPts val="1800"/>
              <a:buNone/>
              <a:defRPr/>
            </a:lvl9pPr>
          </a:lstStyle>
          <a:p>
            <a:endParaRPr/>
          </a:p>
        </p:txBody>
      </p:sp>
      <p:sp>
        <p:nvSpPr>
          <p:cNvPr id="57" name="Google Shape;57;p9"/>
          <p:cNvSpPr txBox="1">
            <a:spLocks noGrp="1"/>
          </p:cNvSpPr>
          <p:nvPr>
            <p:ph type="body" idx="1"/>
          </p:nvPr>
        </p:nvSpPr>
        <p:spPr>
          <a:xfrm>
            <a:off x="7370909" y="2247544"/>
            <a:ext cx="3932238" cy="1679083"/>
          </a:xfrm>
          <a:prstGeom prst="rect">
            <a:avLst/>
          </a:prstGeom>
          <a:noFill/>
          <a:ln>
            <a:noFill/>
          </a:ln>
        </p:spPr>
        <p:txBody>
          <a:bodyPr spcFirstLastPara="1" wrap="square" lIns="45700" tIns="45700" rIns="45700" bIns="45700" anchor="b" anchorCtr="0">
            <a:noAutofit/>
          </a:bodyPr>
          <a:lstStyle>
            <a:lvl1pPr marL="457200" lvl="0" indent="-342900" algn="l">
              <a:lnSpc>
                <a:spcPct val="90000"/>
              </a:lnSpc>
              <a:spcBef>
                <a:spcPts val="1000"/>
              </a:spcBef>
              <a:spcAft>
                <a:spcPts val="0"/>
              </a:spcAft>
              <a:buClr>
                <a:srgbClr val="3E3A39"/>
              </a:buClr>
              <a:buSzPts val="1800"/>
              <a:buChar char="•"/>
              <a:defRPr/>
            </a:lvl1pPr>
            <a:lvl2pPr marL="914400" lvl="1" indent="-342900" algn="l">
              <a:lnSpc>
                <a:spcPct val="90000"/>
              </a:lnSpc>
              <a:spcBef>
                <a:spcPts val="1000"/>
              </a:spcBef>
              <a:spcAft>
                <a:spcPts val="0"/>
              </a:spcAft>
              <a:buClr>
                <a:srgbClr val="3E3A39"/>
              </a:buClr>
              <a:buSzPts val="1800"/>
              <a:buChar char="•"/>
              <a:defRPr/>
            </a:lvl2pPr>
            <a:lvl3pPr marL="1371600" lvl="2" indent="-342900" algn="l">
              <a:lnSpc>
                <a:spcPct val="90000"/>
              </a:lnSpc>
              <a:spcBef>
                <a:spcPts val="1000"/>
              </a:spcBef>
              <a:spcAft>
                <a:spcPts val="0"/>
              </a:spcAft>
              <a:buClr>
                <a:srgbClr val="3E3A39"/>
              </a:buClr>
              <a:buSzPts val="1800"/>
              <a:buChar char="•"/>
              <a:defRPr/>
            </a:lvl3pPr>
            <a:lvl4pPr marL="1828800" lvl="3" indent="-342900" algn="l">
              <a:lnSpc>
                <a:spcPct val="90000"/>
              </a:lnSpc>
              <a:spcBef>
                <a:spcPts val="1000"/>
              </a:spcBef>
              <a:spcAft>
                <a:spcPts val="0"/>
              </a:spcAft>
              <a:buClr>
                <a:srgbClr val="3E3A39"/>
              </a:buClr>
              <a:buSzPts val="1800"/>
              <a:buChar char="•"/>
              <a:defRPr/>
            </a:lvl4pPr>
            <a:lvl5pPr marL="2286000" lvl="4" indent="-342900" algn="l">
              <a:lnSpc>
                <a:spcPct val="90000"/>
              </a:lnSpc>
              <a:spcBef>
                <a:spcPts val="1000"/>
              </a:spcBef>
              <a:spcAft>
                <a:spcPts val="0"/>
              </a:spcAft>
              <a:buClr>
                <a:srgbClr val="3E3A39"/>
              </a:buClr>
              <a:buSzPts val="1800"/>
              <a:buChar char="•"/>
              <a:defRPr/>
            </a:lvl5pPr>
            <a:lvl6pPr marL="2743200" lvl="5" indent="-342900" algn="l">
              <a:lnSpc>
                <a:spcPct val="90000"/>
              </a:lnSpc>
              <a:spcBef>
                <a:spcPts val="1000"/>
              </a:spcBef>
              <a:spcAft>
                <a:spcPts val="0"/>
              </a:spcAft>
              <a:buClr>
                <a:srgbClr val="3E3A39"/>
              </a:buClr>
              <a:buSzPts val="1800"/>
              <a:buChar char="•"/>
              <a:defRPr/>
            </a:lvl6pPr>
            <a:lvl7pPr marL="3200400" lvl="6" indent="-342900" algn="l">
              <a:lnSpc>
                <a:spcPct val="90000"/>
              </a:lnSpc>
              <a:spcBef>
                <a:spcPts val="1000"/>
              </a:spcBef>
              <a:spcAft>
                <a:spcPts val="0"/>
              </a:spcAft>
              <a:buClr>
                <a:srgbClr val="3E3A39"/>
              </a:buClr>
              <a:buSzPts val="1800"/>
              <a:buChar char="•"/>
              <a:defRPr/>
            </a:lvl7pPr>
            <a:lvl8pPr marL="3657600" lvl="7" indent="-342900" algn="l">
              <a:lnSpc>
                <a:spcPct val="90000"/>
              </a:lnSpc>
              <a:spcBef>
                <a:spcPts val="1000"/>
              </a:spcBef>
              <a:spcAft>
                <a:spcPts val="0"/>
              </a:spcAft>
              <a:buClr>
                <a:srgbClr val="3E3A39"/>
              </a:buClr>
              <a:buSzPts val="1800"/>
              <a:buChar char="•"/>
              <a:defRPr/>
            </a:lvl8pPr>
            <a:lvl9pPr marL="4114800" lvl="8" indent="-342900" algn="l">
              <a:lnSpc>
                <a:spcPct val="90000"/>
              </a:lnSpc>
              <a:spcBef>
                <a:spcPts val="1000"/>
              </a:spcBef>
              <a:spcAft>
                <a:spcPts val="0"/>
              </a:spcAft>
              <a:buClr>
                <a:srgbClr val="3E3A39"/>
              </a:buClr>
              <a:buSzPts val="1800"/>
              <a:buChar char="•"/>
              <a:defRPr/>
            </a:lvl9pPr>
          </a:lstStyle>
          <a:p>
            <a:endParaRPr/>
          </a:p>
        </p:txBody>
      </p:sp>
      <p:cxnSp>
        <p:nvCxnSpPr>
          <p:cNvPr id="58" name="Google Shape;58;p9"/>
          <p:cNvCxnSpPr/>
          <p:nvPr/>
        </p:nvCxnSpPr>
        <p:spPr>
          <a:xfrm>
            <a:off x="7380627" y="4168128"/>
            <a:ext cx="3922520" cy="1"/>
          </a:xfrm>
          <a:prstGeom prst="straightConnector1">
            <a:avLst/>
          </a:prstGeom>
          <a:noFill/>
          <a:ln w="38100" cap="flat" cmpd="sng">
            <a:solidFill>
              <a:srgbClr val="D2A000"/>
            </a:solidFill>
            <a:prstDash val="solid"/>
            <a:miter lim="8000"/>
            <a:headEnd type="none" w="sm" len="sm"/>
            <a:tailEnd type="none" w="sm" len="sm"/>
          </a:ln>
        </p:spPr>
      </p:cxnSp>
      <p:sp>
        <p:nvSpPr>
          <p:cNvPr id="59" name="Google Shape;59;p9"/>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D2A000"/>
              </a:buClr>
              <a:buSzPts val="1200"/>
              <a:buFont typeface="Arial"/>
              <a:buNone/>
              <a:defRPr sz="1200"/>
            </a:lvl1pPr>
            <a:lvl2pPr marL="0" lvl="1" indent="0" algn="r">
              <a:lnSpc>
                <a:spcPct val="100000"/>
              </a:lnSpc>
              <a:spcBef>
                <a:spcPts val="0"/>
              </a:spcBef>
              <a:spcAft>
                <a:spcPts val="0"/>
              </a:spcAft>
              <a:buClr>
                <a:srgbClr val="D2A000"/>
              </a:buClr>
              <a:buSzPts val="1200"/>
              <a:buFont typeface="Arial"/>
              <a:buNone/>
              <a:defRPr sz="1200"/>
            </a:lvl2pPr>
            <a:lvl3pPr marL="0" lvl="2" indent="0" algn="r">
              <a:lnSpc>
                <a:spcPct val="100000"/>
              </a:lnSpc>
              <a:spcBef>
                <a:spcPts val="0"/>
              </a:spcBef>
              <a:spcAft>
                <a:spcPts val="0"/>
              </a:spcAft>
              <a:buClr>
                <a:srgbClr val="D2A000"/>
              </a:buClr>
              <a:buSzPts val="1200"/>
              <a:buFont typeface="Arial"/>
              <a:buNone/>
              <a:defRPr sz="1200"/>
            </a:lvl3pPr>
            <a:lvl4pPr marL="0" lvl="3" indent="0" algn="r">
              <a:lnSpc>
                <a:spcPct val="100000"/>
              </a:lnSpc>
              <a:spcBef>
                <a:spcPts val="0"/>
              </a:spcBef>
              <a:spcAft>
                <a:spcPts val="0"/>
              </a:spcAft>
              <a:buClr>
                <a:srgbClr val="D2A000"/>
              </a:buClr>
              <a:buSzPts val="1200"/>
              <a:buFont typeface="Arial"/>
              <a:buNone/>
              <a:defRPr sz="1200"/>
            </a:lvl4pPr>
            <a:lvl5pPr marL="0" lvl="4" indent="0" algn="r">
              <a:lnSpc>
                <a:spcPct val="100000"/>
              </a:lnSpc>
              <a:spcBef>
                <a:spcPts val="0"/>
              </a:spcBef>
              <a:spcAft>
                <a:spcPts val="0"/>
              </a:spcAft>
              <a:buClr>
                <a:srgbClr val="D2A000"/>
              </a:buClr>
              <a:buSzPts val="1200"/>
              <a:buFont typeface="Arial"/>
              <a:buNone/>
              <a:defRPr sz="1200"/>
            </a:lvl5pPr>
            <a:lvl6pPr marL="0" lvl="5" indent="0" algn="r">
              <a:lnSpc>
                <a:spcPct val="100000"/>
              </a:lnSpc>
              <a:spcBef>
                <a:spcPts val="0"/>
              </a:spcBef>
              <a:spcAft>
                <a:spcPts val="0"/>
              </a:spcAft>
              <a:buClr>
                <a:srgbClr val="D2A000"/>
              </a:buClr>
              <a:buSzPts val="1200"/>
              <a:buFont typeface="Arial"/>
              <a:buNone/>
              <a:defRPr sz="1200"/>
            </a:lvl6pPr>
            <a:lvl7pPr marL="0" lvl="6" indent="0" algn="r">
              <a:lnSpc>
                <a:spcPct val="100000"/>
              </a:lnSpc>
              <a:spcBef>
                <a:spcPts val="0"/>
              </a:spcBef>
              <a:spcAft>
                <a:spcPts val="0"/>
              </a:spcAft>
              <a:buClr>
                <a:srgbClr val="D2A000"/>
              </a:buClr>
              <a:buSzPts val="1200"/>
              <a:buFont typeface="Arial"/>
              <a:buNone/>
              <a:defRPr sz="1200"/>
            </a:lvl7pPr>
            <a:lvl8pPr marL="0" lvl="7" indent="0" algn="r">
              <a:lnSpc>
                <a:spcPct val="100000"/>
              </a:lnSpc>
              <a:spcBef>
                <a:spcPts val="0"/>
              </a:spcBef>
              <a:spcAft>
                <a:spcPts val="0"/>
              </a:spcAft>
              <a:buClr>
                <a:srgbClr val="D2A000"/>
              </a:buClr>
              <a:buSzPts val="1200"/>
              <a:buFont typeface="Arial"/>
              <a:buNone/>
              <a:defRPr sz="1200"/>
            </a:lvl8pPr>
            <a:lvl9pPr marL="0" lvl="8" indent="0" algn="r">
              <a:lnSpc>
                <a:spcPct val="100000"/>
              </a:lnSpc>
              <a:spcBef>
                <a:spcPts val="0"/>
              </a:spcBef>
              <a:spcAft>
                <a:spcPts val="0"/>
              </a:spcAft>
              <a:buClr>
                <a:srgbClr val="D2A000"/>
              </a:buClr>
              <a:buSzPts val="1200"/>
              <a:buFont typeface="Arial"/>
              <a:buNone/>
              <a:defRPr sz="1200"/>
            </a:lvl9pPr>
          </a:lstStyle>
          <a:p>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fld id="{00000000-1234-1234-1234-123412341234}" type="slidenum">
              <a:rPr kumimoji="0" lang="en-US" altLang="zh-TW" sz="1200" b="0" i="0" u="none" strike="noStrike" kern="0" cap="none" spc="0" normalizeH="0" baseline="0" noProof="0">
                <a:ln>
                  <a:noFill/>
                </a:ln>
                <a:solidFill>
                  <a:srgbClr val="D2A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t>‹#›</a:t>
            </a:fld>
            <a:endParaRPr kumimoji="0" sz="1200" b="0" i="0" u="none" strike="noStrike" kern="0" cap="none" spc="0" normalizeH="0" baseline="0" noProof="0">
              <a:ln>
                <a:noFill/>
              </a:ln>
              <a:solidFill>
                <a:srgbClr val="D2A000"/>
              </a:solidFill>
              <a:effectLst/>
              <a:uLnTx/>
              <a:uFillTx/>
              <a:latin typeface="Arial"/>
              <a:cs typeface="Arial"/>
              <a:sym typeface="Arial"/>
            </a:endParaRPr>
          </a:p>
        </p:txBody>
      </p:sp>
    </p:spTree>
    <p:extLst>
      <p:ext uri="{BB962C8B-B14F-4D97-AF65-F5344CB8AC3E}">
        <p14:creationId xmlns:p14="http://schemas.microsoft.com/office/powerpoint/2010/main" val="17717077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6_自訂版面配置">
  <p:cSld name="6_自訂版面配置">
    <p:spTree>
      <p:nvGrpSpPr>
        <p:cNvPr id="1" name="Shape 60"/>
        <p:cNvGrpSpPr/>
        <p:nvPr/>
      </p:nvGrpSpPr>
      <p:grpSpPr>
        <a:xfrm>
          <a:off x="0" y="0"/>
          <a:ext cx="0" cy="0"/>
          <a:chOff x="0" y="0"/>
          <a:chExt cx="0" cy="0"/>
        </a:xfrm>
      </p:grpSpPr>
      <p:sp>
        <p:nvSpPr>
          <p:cNvPr id="61" name="Google Shape;61;p10"/>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1pPr>
            <a:lvl2pPr marR="0" lvl="1"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2pPr>
            <a:lvl3pPr marR="0" lvl="2"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3pPr>
            <a:lvl4pPr marR="0" lvl="3"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4pPr>
            <a:lvl5pPr marR="0" lvl="4"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5pPr>
            <a:lvl6pPr marR="0" lvl="5"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6pPr>
            <a:lvl7pPr marR="0" lvl="6"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7pPr>
            <a:lvl8pPr marR="0" lvl="7"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8pPr>
            <a:lvl9pPr marR="0" lvl="8"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9pPr>
          </a:lstStyle>
          <a:p>
            <a:endParaRPr/>
          </a:p>
        </p:txBody>
      </p:sp>
      <p:sp>
        <p:nvSpPr>
          <p:cNvPr id="62" name="Google Shape;62;p10"/>
          <p:cNvSpPr txBox="1">
            <a:spLocks noGrp="1"/>
          </p:cNvSpPr>
          <p:nvPr>
            <p:ph type="title"/>
          </p:nvPr>
        </p:nvSpPr>
        <p:spPr>
          <a:xfrm>
            <a:off x="864320" y="4738642"/>
            <a:ext cx="10463360" cy="1600201"/>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Clr>
                <a:srgbClr val="D2A000"/>
              </a:buClr>
              <a:buSzPts val="1800"/>
              <a:buNone/>
              <a:defRPr/>
            </a:lvl1pPr>
            <a:lvl2pPr lvl="1" algn="l">
              <a:lnSpc>
                <a:spcPct val="90000"/>
              </a:lnSpc>
              <a:spcBef>
                <a:spcPts val="0"/>
              </a:spcBef>
              <a:spcAft>
                <a:spcPts val="0"/>
              </a:spcAft>
              <a:buClr>
                <a:srgbClr val="D2A000"/>
              </a:buClr>
              <a:buSzPts val="1800"/>
              <a:buNone/>
              <a:defRPr/>
            </a:lvl2pPr>
            <a:lvl3pPr lvl="2" algn="l">
              <a:lnSpc>
                <a:spcPct val="90000"/>
              </a:lnSpc>
              <a:spcBef>
                <a:spcPts val="0"/>
              </a:spcBef>
              <a:spcAft>
                <a:spcPts val="0"/>
              </a:spcAft>
              <a:buClr>
                <a:srgbClr val="D2A000"/>
              </a:buClr>
              <a:buSzPts val="1800"/>
              <a:buNone/>
              <a:defRPr/>
            </a:lvl3pPr>
            <a:lvl4pPr lvl="3" algn="l">
              <a:lnSpc>
                <a:spcPct val="90000"/>
              </a:lnSpc>
              <a:spcBef>
                <a:spcPts val="0"/>
              </a:spcBef>
              <a:spcAft>
                <a:spcPts val="0"/>
              </a:spcAft>
              <a:buClr>
                <a:srgbClr val="D2A000"/>
              </a:buClr>
              <a:buSzPts val="1800"/>
              <a:buNone/>
              <a:defRPr/>
            </a:lvl4pPr>
            <a:lvl5pPr lvl="4" algn="l">
              <a:lnSpc>
                <a:spcPct val="90000"/>
              </a:lnSpc>
              <a:spcBef>
                <a:spcPts val="0"/>
              </a:spcBef>
              <a:spcAft>
                <a:spcPts val="0"/>
              </a:spcAft>
              <a:buClr>
                <a:srgbClr val="D2A000"/>
              </a:buClr>
              <a:buSzPts val="1800"/>
              <a:buNone/>
              <a:defRPr/>
            </a:lvl5pPr>
            <a:lvl6pPr lvl="5" algn="l">
              <a:lnSpc>
                <a:spcPct val="90000"/>
              </a:lnSpc>
              <a:spcBef>
                <a:spcPts val="0"/>
              </a:spcBef>
              <a:spcAft>
                <a:spcPts val="0"/>
              </a:spcAft>
              <a:buClr>
                <a:srgbClr val="D2A000"/>
              </a:buClr>
              <a:buSzPts val="1800"/>
              <a:buNone/>
              <a:defRPr/>
            </a:lvl6pPr>
            <a:lvl7pPr lvl="6" algn="l">
              <a:lnSpc>
                <a:spcPct val="90000"/>
              </a:lnSpc>
              <a:spcBef>
                <a:spcPts val="0"/>
              </a:spcBef>
              <a:spcAft>
                <a:spcPts val="0"/>
              </a:spcAft>
              <a:buClr>
                <a:srgbClr val="D2A000"/>
              </a:buClr>
              <a:buSzPts val="1800"/>
              <a:buNone/>
              <a:defRPr/>
            </a:lvl7pPr>
            <a:lvl8pPr lvl="7" algn="l">
              <a:lnSpc>
                <a:spcPct val="90000"/>
              </a:lnSpc>
              <a:spcBef>
                <a:spcPts val="0"/>
              </a:spcBef>
              <a:spcAft>
                <a:spcPts val="0"/>
              </a:spcAft>
              <a:buClr>
                <a:srgbClr val="D2A000"/>
              </a:buClr>
              <a:buSzPts val="1800"/>
              <a:buNone/>
              <a:defRPr/>
            </a:lvl8pPr>
            <a:lvl9pPr lvl="8" algn="l">
              <a:lnSpc>
                <a:spcPct val="90000"/>
              </a:lnSpc>
              <a:spcBef>
                <a:spcPts val="0"/>
              </a:spcBef>
              <a:spcAft>
                <a:spcPts val="0"/>
              </a:spcAft>
              <a:buClr>
                <a:srgbClr val="D2A000"/>
              </a:buClr>
              <a:buSzPts val="1800"/>
              <a:buNone/>
              <a:defRPr/>
            </a:lvl9pPr>
          </a:lstStyle>
          <a:p>
            <a:endParaRPr/>
          </a:p>
        </p:txBody>
      </p:sp>
      <p:sp>
        <p:nvSpPr>
          <p:cNvPr id="63" name="Google Shape;63;p10"/>
          <p:cNvSpPr txBox="1">
            <a:spLocks noGrp="1"/>
          </p:cNvSpPr>
          <p:nvPr>
            <p:ph type="body" idx="1"/>
          </p:nvPr>
        </p:nvSpPr>
        <p:spPr>
          <a:xfrm>
            <a:off x="864320" y="3725965"/>
            <a:ext cx="10463360" cy="760576"/>
          </a:xfrm>
          <a:prstGeom prst="rect">
            <a:avLst/>
          </a:prstGeom>
          <a:noFill/>
          <a:ln>
            <a:noFill/>
          </a:ln>
        </p:spPr>
        <p:txBody>
          <a:bodyPr spcFirstLastPara="1" wrap="square" lIns="45700" tIns="45700" rIns="45700" bIns="45700" anchor="b" anchorCtr="0">
            <a:noAutofit/>
          </a:bodyPr>
          <a:lstStyle>
            <a:lvl1pPr marL="457200" lvl="0" indent="-342900" algn="l">
              <a:lnSpc>
                <a:spcPct val="90000"/>
              </a:lnSpc>
              <a:spcBef>
                <a:spcPts val="1000"/>
              </a:spcBef>
              <a:spcAft>
                <a:spcPts val="0"/>
              </a:spcAft>
              <a:buClr>
                <a:srgbClr val="3E3A39"/>
              </a:buClr>
              <a:buSzPts val="1800"/>
              <a:buChar char="•"/>
              <a:defRPr/>
            </a:lvl1pPr>
            <a:lvl2pPr marL="914400" lvl="1" indent="-342900" algn="l">
              <a:lnSpc>
                <a:spcPct val="90000"/>
              </a:lnSpc>
              <a:spcBef>
                <a:spcPts val="1000"/>
              </a:spcBef>
              <a:spcAft>
                <a:spcPts val="0"/>
              </a:spcAft>
              <a:buClr>
                <a:srgbClr val="3E3A39"/>
              </a:buClr>
              <a:buSzPts val="1800"/>
              <a:buChar char="•"/>
              <a:defRPr/>
            </a:lvl2pPr>
            <a:lvl3pPr marL="1371600" lvl="2" indent="-342900" algn="l">
              <a:lnSpc>
                <a:spcPct val="90000"/>
              </a:lnSpc>
              <a:spcBef>
                <a:spcPts val="1000"/>
              </a:spcBef>
              <a:spcAft>
                <a:spcPts val="0"/>
              </a:spcAft>
              <a:buClr>
                <a:srgbClr val="3E3A39"/>
              </a:buClr>
              <a:buSzPts val="1800"/>
              <a:buChar char="•"/>
              <a:defRPr/>
            </a:lvl3pPr>
            <a:lvl4pPr marL="1828800" lvl="3" indent="-342900" algn="l">
              <a:lnSpc>
                <a:spcPct val="90000"/>
              </a:lnSpc>
              <a:spcBef>
                <a:spcPts val="1000"/>
              </a:spcBef>
              <a:spcAft>
                <a:spcPts val="0"/>
              </a:spcAft>
              <a:buClr>
                <a:srgbClr val="3E3A39"/>
              </a:buClr>
              <a:buSzPts val="1800"/>
              <a:buChar char="•"/>
              <a:defRPr/>
            </a:lvl4pPr>
            <a:lvl5pPr marL="2286000" lvl="4" indent="-342900" algn="l">
              <a:lnSpc>
                <a:spcPct val="90000"/>
              </a:lnSpc>
              <a:spcBef>
                <a:spcPts val="1000"/>
              </a:spcBef>
              <a:spcAft>
                <a:spcPts val="0"/>
              </a:spcAft>
              <a:buClr>
                <a:srgbClr val="3E3A39"/>
              </a:buClr>
              <a:buSzPts val="1800"/>
              <a:buChar char="•"/>
              <a:defRPr/>
            </a:lvl5pPr>
            <a:lvl6pPr marL="2743200" lvl="5" indent="-342900" algn="l">
              <a:lnSpc>
                <a:spcPct val="90000"/>
              </a:lnSpc>
              <a:spcBef>
                <a:spcPts val="1000"/>
              </a:spcBef>
              <a:spcAft>
                <a:spcPts val="0"/>
              </a:spcAft>
              <a:buClr>
                <a:srgbClr val="3E3A39"/>
              </a:buClr>
              <a:buSzPts val="1800"/>
              <a:buChar char="•"/>
              <a:defRPr/>
            </a:lvl6pPr>
            <a:lvl7pPr marL="3200400" lvl="6" indent="-342900" algn="l">
              <a:lnSpc>
                <a:spcPct val="90000"/>
              </a:lnSpc>
              <a:spcBef>
                <a:spcPts val="1000"/>
              </a:spcBef>
              <a:spcAft>
                <a:spcPts val="0"/>
              </a:spcAft>
              <a:buClr>
                <a:srgbClr val="3E3A39"/>
              </a:buClr>
              <a:buSzPts val="1800"/>
              <a:buChar char="•"/>
              <a:defRPr/>
            </a:lvl7pPr>
            <a:lvl8pPr marL="3657600" lvl="7" indent="-342900" algn="l">
              <a:lnSpc>
                <a:spcPct val="90000"/>
              </a:lnSpc>
              <a:spcBef>
                <a:spcPts val="1000"/>
              </a:spcBef>
              <a:spcAft>
                <a:spcPts val="0"/>
              </a:spcAft>
              <a:buClr>
                <a:srgbClr val="3E3A39"/>
              </a:buClr>
              <a:buSzPts val="1800"/>
              <a:buChar char="•"/>
              <a:defRPr/>
            </a:lvl8pPr>
            <a:lvl9pPr marL="4114800" lvl="8" indent="-342900" algn="l">
              <a:lnSpc>
                <a:spcPct val="90000"/>
              </a:lnSpc>
              <a:spcBef>
                <a:spcPts val="1000"/>
              </a:spcBef>
              <a:spcAft>
                <a:spcPts val="0"/>
              </a:spcAft>
              <a:buClr>
                <a:srgbClr val="3E3A39"/>
              </a:buClr>
              <a:buSzPts val="1800"/>
              <a:buChar char="•"/>
              <a:defRPr/>
            </a:lvl9pPr>
          </a:lstStyle>
          <a:p>
            <a:endParaRPr/>
          </a:p>
        </p:txBody>
      </p:sp>
      <p:cxnSp>
        <p:nvCxnSpPr>
          <p:cNvPr id="64" name="Google Shape;64;p10"/>
          <p:cNvCxnSpPr/>
          <p:nvPr/>
        </p:nvCxnSpPr>
        <p:spPr>
          <a:xfrm>
            <a:off x="864320" y="4744968"/>
            <a:ext cx="10463360" cy="1"/>
          </a:xfrm>
          <a:prstGeom prst="straightConnector1">
            <a:avLst/>
          </a:prstGeom>
          <a:noFill/>
          <a:ln w="38100" cap="flat" cmpd="sng">
            <a:solidFill>
              <a:srgbClr val="D2A000"/>
            </a:solidFill>
            <a:prstDash val="solid"/>
            <a:miter lim="8000"/>
            <a:headEnd type="none" w="sm" len="sm"/>
            <a:tailEnd type="none" w="sm" len="sm"/>
          </a:ln>
        </p:spPr>
      </p:cxnSp>
      <p:sp>
        <p:nvSpPr>
          <p:cNvPr id="65" name="Google Shape;65;p10"/>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D2A000"/>
              </a:buClr>
              <a:buSzPts val="1200"/>
              <a:buFont typeface="Arial"/>
              <a:buNone/>
              <a:defRPr sz="1200"/>
            </a:lvl1pPr>
            <a:lvl2pPr marL="0" lvl="1" indent="0" algn="r">
              <a:lnSpc>
                <a:spcPct val="100000"/>
              </a:lnSpc>
              <a:spcBef>
                <a:spcPts val="0"/>
              </a:spcBef>
              <a:spcAft>
                <a:spcPts val="0"/>
              </a:spcAft>
              <a:buClr>
                <a:srgbClr val="D2A000"/>
              </a:buClr>
              <a:buSzPts val="1200"/>
              <a:buFont typeface="Arial"/>
              <a:buNone/>
              <a:defRPr sz="1200"/>
            </a:lvl2pPr>
            <a:lvl3pPr marL="0" lvl="2" indent="0" algn="r">
              <a:lnSpc>
                <a:spcPct val="100000"/>
              </a:lnSpc>
              <a:spcBef>
                <a:spcPts val="0"/>
              </a:spcBef>
              <a:spcAft>
                <a:spcPts val="0"/>
              </a:spcAft>
              <a:buClr>
                <a:srgbClr val="D2A000"/>
              </a:buClr>
              <a:buSzPts val="1200"/>
              <a:buFont typeface="Arial"/>
              <a:buNone/>
              <a:defRPr sz="1200"/>
            </a:lvl3pPr>
            <a:lvl4pPr marL="0" lvl="3" indent="0" algn="r">
              <a:lnSpc>
                <a:spcPct val="100000"/>
              </a:lnSpc>
              <a:spcBef>
                <a:spcPts val="0"/>
              </a:spcBef>
              <a:spcAft>
                <a:spcPts val="0"/>
              </a:spcAft>
              <a:buClr>
                <a:srgbClr val="D2A000"/>
              </a:buClr>
              <a:buSzPts val="1200"/>
              <a:buFont typeface="Arial"/>
              <a:buNone/>
              <a:defRPr sz="1200"/>
            </a:lvl4pPr>
            <a:lvl5pPr marL="0" lvl="4" indent="0" algn="r">
              <a:lnSpc>
                <a:spcPct val="100000"/>
              </a:lnSpc>
              <a:spcBef>
                <a:spcPts val="0"/>
              </a:spcBef>
              <a:spcAft>
                <a:spcPts val="0"/>
              </a:spcAft>
              <a:buClr>
                <a:srgbClr val="D2A000"/>
              </a:buClr>
              <a:buSzPts val="1200"/>
              <a:buFont typeface="Arial"/>
              <a:buNone/>
              <a:defRPr sz="1200"/>
            </a:lvl5pPr>
            <a:lvl6pPr marL="0" lvl="5" indent="0" algn="r">
              <a:lnSpc>
                <a:spcPct val="100000"/>
              </a:lnSpc>
              <a:spcBef>
                <a:spcPts val="0"/>
              </a:spcBef>
              <a:spcAft>
                <a:spcPts val="0"/>
              </a:spcAft>
              <a:buClr>
                <a:srgbClr val="D2A000"/>
              </a:buClr>
              <a:buSzPts val="1200"/>
              <a:buFont typeface="Arial"/>
              <a:buNone/>
              <a:defRPr sz="1200"/>
            </a:lvl6pPr>
            <a:lvl7pPr marL="0" lvl="6" indent="0" algn="r">
              <a:lnSpc>
                <a:spcPct val="100000"/>
              </a:lnSpc>
              <a:spcBef>
                <a:spcPts val="0"/>
              </a:spcBef>
              <a:spcAft>
                <a:spcPts val="0"/>
              </a:spcAft>
              <a:buClr>
                <a:srgbClr val="D2A000"/>
              </a:buClr>
              <a:buSzPts val="1200"/>
              <a:buFont typeface="Arial"/>
              <a:buNone/>
              <a:defRPr sz="1200"/>
            </a:lvl7pPr>
            <a:lvl8pPr marL="0" lvl="7" indent="0" algn="r">
              <a:lnSpc>
                <a:spcPct val="100000"/>
              </a:lnSpc>
              <a:spcBef>
                <a:spcPts val="0"/>
              </a:spcBef>
              <a:spcAft>
                <a:spcPts val="0"/>
              </a:spcAft>
              <a:buClr>
                <a:srgbClr val="D2A000"/>
              </a:buClr>
              <a:buSzPts val="1200"/>
              <a:buFont typeface="Arial"/>
              <a:buNone/>
              <a:defRPr sz="1200"/>
            </a:lvl8pPr>
            <a:lvl9pPr marL="0" lvl="8" indent="0" algn="r">
              <a:lnSpc>
                <a:spcPct val="100000"/>
              </a:lnSpc>
              <a:spcBef>
                <a:spcPts val="0"/>
              </a:spcBef>
              <a:spcAft>
                <a:spcPts val="0"/>
              </a:spcAft>
              <a:buClr>
                <a:srgbClr val="D2A000"/>
              </a:buClr>
              <a:buSzPts val="1200"/>
              <a:buFont typeface="Arial"/>
              <a:buNone/>
              <a:defRPr sz="1200"/>
            </a:lvl9pPr>
          </a:lstStyle>
          <a:p>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fld id="{00000000-1234-1234-1234-123412341234}" type="slidenum">
              <a:rPr kumimoji="0" lang="en-US" altLang="zh-TW" sz="1200" b="0" i="0" u="none" strike="noStrike" kern="0" cap="none" spc="0" normalizeH="0" baseline="0" noProof="0">
                <a:ln>
                  <a:noFill/>
                </a:ln>
                <a:solidFill>
                  <a:srgbClr val="D2A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t>‹#›</a:t>
            </a:fld>
            <a:endParaRPr kumimoji="0" sz="1200" b="0" i="0" u="none" strike="noStrike" kern="0" cap="none" spc="0" normalizeH="0" baseline="0" noProof="0">
              <a:ln>
                <a:noFill/>
              </a:ln>
              <a:solidFill>
                <a:srgbClr val="D2A000"/>
              </a:solidFill>
              <a:effectLst/>
              <a:uLnTx/>
              <a:uFillTx/>
              <a:latin typeface="Arial"/>
              <a:cs typeface="Arial"/>
              <a:sym typeface="Arial"/>
            </a:endParaRPr>
          </a:p>
        </p:txBody>
      </p:sp>
    </p:spTree>
    <p:extLst>
      <p:ext uri="{BB962C8B-B14F-4D97-AF65-F5344CB8AC3E}">
        <p14:creationId xmlns:p14="http://schemas.microsoft.com/office/powerpoint/2010/main" val="11377459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7_自訂版面配置">
  <p:cSld name="7_自訂版面配置">
    <p:spTree>
      <p:nvGrpSpPr>
        <p:cNvPr id="1" name="Shape 66"/>
        <p:cNvGrpSpPr/>
        <p:nvPr/>
      </p:nvGrpSpPr>
      <p:grpSpPr>
        <a:xfrm>
          <a:off x="0" y="0"/>
          <a:ext cx="0" cy="0"/>
          <a:chOff x="0" y="0"/>
          <a:chExt cx="0" cy="0"/>
        </a:xfrm>
      </p:grpSpPr>
      <p:sp>
        <p:nvSpPr>
          <p:cNvPr id="67" name="Google Shape;67;p11"/>
          <p:cNvSpPr>
            <a:spLocks noGrp="1"/>
          </p:cNvSpPr>
          <p:nvPr>
            <p:ph type="pic" idx="2"/>
          </p:nvPr>
        </p:nvSpPr>
        <p:spPr>
          <a:xfrm>
            <a:off x="838200" y="481561"/>
            <a:ext cx="5140377" cy="589487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1pPr>
            <a:lvl2pPr marR="0" lvl="1"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2pPr>
            <a:lvl3pPr marR="0" lvl="2"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3pPr>
            <a:lvl4pPr marR="0" lvl="3"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4pPr>
            <a:lvl5pPr marR="0" lvl="4"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5pPr>
            <a:lvl6pPr marR="0" lvl="5"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6pPr>
            <a:lvl7pPr marR="0" lvl="6"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7pPr>
            <a:lvl8pPr marR="0" lvl="7"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8pPr>
            <a:lvl9pPr marR="0" lvl="8"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9pPr>
          </a:lstStyle>
          <a:p>
            <a:endParaRPr/>
          </a:p>
        </p:txBody>
      </p:sp>
      <p:sp>
        <p:nvSpPr>
          <p:cNvPr id="68" name="Google Shape;68;p11"/>
          <p:cNvSpPr>
            <a:spLocks noGrp="1"/>
          </p:cNvSpPr>
          <p:nvPr>
            <p:ph type="pic" idx="3"/>
          </p:nvPr>
        </p:nvSpPr>
        <p:spPr>
          <a:xfrm>
            <a:off x="6213423" y="481561"/>
            <a:ext cx="5140377" cy="589487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1pPr>
            <a:lvl2pPr marR="0" lvl="1"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2pPr>
            <a:lvl3pPr marR="0" lvl="2"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3pPr>
            <a:lvl4pPr marR="0" lvl="3"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4pPr>
            <a:lvl5pPr marR="0" lvl="4"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5pPr>
            <a:lvl6pPr marR="0" lvl="5"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6pPr>
            <a:lvl7pPr marR="0" lvl="6"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7pPr>
            <a:lvl8pPr marR="0" lvl="7"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8pPr>
            <a:lvl9pPr marR="0" lvl="8"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9pPr>
          </a:lstStyle>
          <a:p>
            <a:endParaRPr/>
          </a:p>
        </p:txBody>
      </p:sp>
      <p:pic>
        <p:nvPicPr>
          <p:cNvPr id="69" name="Google Shape;69;p11" descr="圖片 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70" name="Google Shape;70;p11"/>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D2A000"/>
              </a:buClr>
              <a:buSzPts val="1200"/>
              <a:buFont typeface="Arial"/>
              <a:buNone/>
              <a:defRPr sz="1200"/>
            </a:lvl1pPr>
            <a:lvl2pPr marL="0" lvl="1" indent="0" algn="r">
              <a:lnSpc>
                <a:spcPct val="100000"/>
              </a:lnSpc>
              <a:spcBef>
                <a:spcPts val="0"/>
              </a:spcBef>
              <a:spcAft>
                <a:spcPts val="0"/>
              </a:spcAft>
              <a:buClr>
                <a:srgbClr val="D2A000"/>
              </a:buClr>
              <a:buSzPts val="1200"/>
              <a:buFont typeface="Arial"/>
              <a:buNone/>
              <a:defRPr sz="1200"/>
            </a:lvl2pPr>
            <a:lvl3pPr marL="0" lvl="2" indent="0" algn="r">
              <a:lnSpc>
                <a:spcPct val="100000"/>
              </a:lnSpc>
              <a:spcBef>
                <a:spcPts val="0"/>
              </a:spcBef>
              <a:spcAft>
                <a:spcPts val="0"/>
              </a:spcAft>
              <a:buClr>
                <a:srgbClr val="D2A000"/>
              </a:buClr>
              <a:buSzPts val="1200"/>
              <a:buFont typeface="Arial"/>
              <a:buNone/>
              <a:defRPr sz="1200"/>
            </a:lvl3pPr>
            <a:lvl4pPr marL="0" lvl="3" indent="0" algn="r">
              <a:lnSpc>
                <a:spcPct val="100000"/>
              </a:lnSpc>
              <a:spcBef>
                <a:spcPts val="0"/>
              </a:spcBef>
              <a:spcAft>
                <a:spcPts val="0"/>
              </a:spcAft>
              <a:buClr>
                <a:srgbClr val="D2A000"/>
              </a:buClr>
              <a:buSzPts val="1200"/>
              <a:buFont typeface="Arial"/>
              <a:buNone/>
              <a:defRPr sz="1200"/>
            </a:lvl4pPr>
            <a:lvl5pPr marL="0" lvl="4" indent="0" algn="r">
              <a:lnSpc>
                <a:spcPct val="100000"/>
              </a:lnSpc>
              <a:spcBef>
                <a:spcPts val="0"/>
              </a:spcBef>
              <a:spcAft>
                <a:spcPts val="0"/>
              </a:spcAft>
              <a:buClr>
                <a:srgbClr val="D2A000"/>
              </a:buClr>
              <a:buSzPts val="1200"/>
              <a:buFont typeface="Arial"/>
              <a:buNone/>
              <a:defRPr sz="1200"/>
            </a:lvl5pPr>
            <a:lvl6pPr marL="0" lvl="5" indent="0" algn="r">
              <a:lnSpc>
                <a:spcPct val="100000"/>
              </a:lnSpc>
              <a:spcBef>
                <a:spcPts val="0"/>
              </a:spcBef>
              <a:spcAft>
                <a:spcPts val="0"/>
              </a:spcAft>
              <a:buClr>
                <a:srgbClr val="D2A000"/>
              </a:buClr>
              <a:buSzPts val="1200"/>
              <a:buFont typeface="Arial"/>
              <a:buNone/>
              <a:defRPr sz="1200"/>
            </a:lvl6pPr>
            <a:lvl7pPr marL="0" lvl="6" indent="0" algn="r">
              <a:lnSpc>
                <a:spcPct val="100000"/>
              </a:lnSpc>
              <a:spcBef>
                <a:spcPts val="0"/>
              </a:spcBef>
              <a:spcAft>
                <a:spcPts val="0"/>
              </a:spcAft>
              <a:buClr>
                <a:srgbClr val="D2A000"/>
              </a:buClr>
              <a:buSzPts val="1200"/>
              <a:buFont typeface="Arial"/>
              <a:buNone/>
              <a:defRPr sz="1200"/>
            </a:lvl7pPr>
            <a:lvl8pPr marL="0" lvl="7" indent="0" algn="r">
              <a:lnSpc>
                <a:spcPct val="100000"/>
              </a:lnSpc>
              <a:spcBef>
                <a:spcPts val="0"/>
              </a:spcBef>
              <a:spcAft>
                <a:spcPts val="0"/>
              </a:spcAft>
              <a:buClr>
                <a:srgbClr val="D2A000"/>
              </a:buClr>
              <a:buSzPts val="1200"/>
              <a:buFont typeface="Arial"/>
              <a:buNone/>
              <a:defRPr sz="1200"/>
            </a:lvl8pPr>
            <a:lvl9pPr marL="0" lvl="8" indent="0" algn="r">
              <a:lnSpc>
                <a:spcPct val="100000"/>
              </a:lnSpc>
              <a:spcBef>
                <a:spcPts val="0"/>
              </a:spcBef>
              <a:spcAft>
                <a:spcPts val="0"/>
              </a:spcAft>
              <a:buClr>
                <a:srgbClr val="D2A000"/>
              </a:buClr>
              <a:buSzPts val="1200"/>
              <a:buFont typeface="Arial"/>
              <a:buNone/>
              <a:defRPr sz="1200"/>
            </a:lvl9pPr>
          </a:lstStyle>
          <a:p>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fld id="{00000000-1234-1234-1234-123412341234}" type="slidenum">
              <a:rPr kumimoji="0" lang="en-US" altLang="zh-TW" sz="1200" b="0" i="0" u="none" strike="noStrike" kern="0" cap="none" spc="0" normalizeH="0" baseline="0" noProof="0">
                <a:ln>
                  <a:noFill/>
                </a:ln>
                <a:solidFill>
                  <a:srgbClr val="D2A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t>‹#›</a:t>
            </a:fld>
            <a:endParaRPr kumimoji="0" sz="1200" b="0" i="0" u="none" strike="noStrike" kern="0" cap="none" spc="0" normalizeH="0" baseline="0" noProof="0">
              <a:ln>
                <a:noFill/>
              </a:ln>
              <a:solidFill>
                <a:srgbClr val="D2A000"/>
              </a:solidFill>
              <a:effectLst/>
              <a:uLnTx/>
              <a:uFillTx/>
              <a:latin typeface="Arial"/>
              <a:cs typeface="Arial"/>
              <a:sym typeface="Arial"/>
            </a:endParaRPr>
          </a:p>
        </p:txBody>
      </p:sp>
    </p:spTree>
    <p:extLst>
      <p:ext uri="{BB962C8B-B14F-4D97-AF65-F5344CB8AC3E}">
        <p14:creationId xmlns:p14="http://schemas.microsoft.com/office/powerpoint/2010/main" val="2674719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自訂版面配置">
    <p:spTree>
      <p:nvGrpSpPr>
        <p:cNvPr id="1" name=""/>
        <p:cNvGrpSpPr/>
        <p:nvPr/>
      </p:nvGrpSpPr>
      <p:grpSpPr>
        <a:xfrm>
          <a:off x="0" y="0"/>
          <a:ext cx="0" cy="0"/>
          <a:chOff x="0" y="0"/>
          <a:chExt cx="0" cy="0"/>
        </a:xfrm>
      </p:grpSpPr>
      <p:pic>
        <p:nvPicPr>
          <p:cNvPr id="5" name="圖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標題 3"/>
          <p:cNvSpPr>
            <a:spLocks noGrp="1"/>
          </p:cNvSpPr>
          <p:nvPr userDrawn="1">
            <p:ph type="ctrTitle"/>
          </p:nvPr>
        </p:nvSpPr>
        <p:spPr>
          <a:xfrm>
            <a:off x="1524000" y="1122363"/>
            <a:ext cx="9144000" cy="2387600"/>
          </a:xfrm>
          <a:prstGeom prst="rect">
            <a:avLst/>
          </a:prstGeom>
        </p:spPr>
        <p:txBody>
          <a:bodyPr/>
          <a:lstStyle/>
          <a:p>
            <a:endParaRPr lang="zh-TW" altLang="en-US" dirty="0">
              <a:solidFill>
                <a:srgbClr val="3E3A39"/>
              </a:solidFill>
            </a:endParaRPr>
          </a:p>
        </p:txBody>
      </p:sp>
      <p:sp>
        <p:nvSpPr>
          <p:cNvPr id="7" name="副標題 4"/>
          <p:cNvSpPr>
            <a:spLocks noGrp="1"/>
          </p:cNvSpPr>
          <p:nvPr userDrawn="1">
            <p:ph type="subTitle" idx="1"/>
          </p:nvPr>
        </p:nvSpPr>
        <p:spPr>
          <a:xfrm>
            <a:off x="1524000" y="3687498"/>
            <a:ext cx="9144000" cy="1655762"/>
          </a:xfrm>
          <a:prstGeom prst="rect">
            <a:avLst/>
          </a:prstGeom>
        </p:spPr>
        <p:txBody>
          <a:bodyPr>
            <a:normAutofit/>
          </a:bodyPr>
          <a:lstStyle/>
          <a:p>
            <a:endParaRPr lang="zh-TW" altLang="en-US" sz="2800" dirty="0"/>
          </a:p>
        </p:txBody>
      </p:sp>
      <p:cxnSp>
        <p:nvCxnSpPr>
          <p:cNvPr id="8" name="直線接點 7"/>
          <p:cNvCxnSpPr/>
          <p:nvPr userDrawn="1"/>
        </p:nvCxnSpPr>
        <p:spPr>
          <a:xfrm>
            <a:off x="511324" y="6383708"/>
            <a:ext cx="11169353" cy="0"/>
          </a:xfrm>
          <a:prstGeom prst="line">
            <a:avLst/>
          </a:prstGeom>
          <a:ln w="57150">
            <a:solidFill>
              <a:schemeClr val="bg2"/>
            </a:solidFill>
          </a:ln>
        </p:spPr>
        <p:style>
          <a:lnRef idx="2">
            <a:schemeClr val="dk1"/>
          </a:lnRef>
          <a:fillRef idx="0">
            <a:schemeClr val="dk1"/>
          </a:fillRef>
          <a:effectRef idx="1">
            <a:schemeClr val="dk1"/>
          </a:effectRef>
          <a:fontRef idx="minor">
            <a:schemeClr val="tx1"/>
          </a:fontRef>
        </p:style>
      </p:cxnSp>
      <p:cxnSp>
        <p:nvCxnSpPr>
          <p:cNvPr id="9" name="直線接點 8"/>
          <p:cNvCxnSpPr/>
          <p:nvPr userDrawn="1"/>
        </p:nvCxnSpPr>
        <p:spPr>
          <a:xfrm>
            <a:off x="511324" y="435836"/>
            <a:ext cx="11169353" cy="0"/>
          </a:xfrm>
          <a:prstGeom prst="line">
            <a:avLst/>
          </a:prstGeom>
          <a:ln w="28575">
            <a:solidFill>
              <a:schemeClr val="bg2"/>
            </a:solidFill>
          </a:ln>
        </p:spPr>
        <p:style>
          <a:lnRef idx="2">
            <a:schemeClr val="dk1"/>
          </a:lnRef>
          <a:fillRef idx="0">
            <a:schemeClr val="dk1"/>
          </a:fillRef>
          <a:effectRef idx="1">
            <a:schemeClr val="dk1"/>
          </a:effectRef>
          <a:fontRef idx="minor">
            <a:schemeClr val="tx1"/>
          </a:fontRef>
        </p:style>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8_自訂版面配置">
  <p:cSld name="8_自訂版面配置">
    <p:spTree>
      <p:nvGrpSpPr>
        <p:cNvPr id="1" name="Shape 71"/>
        <p:cNvGrpSpPr/>
        <p:nvPr/>
      </p:nvGrpSpPr>
      <p:grpSpPr>
        <a:xfrm>
          <a:off x="0" y="0"/>
          <a:ext cx="0" cy="0"/>
          <a:chOff x="0" y="0"/>
          <a:chExt cx="0" cy="0"/>
        </a:xfrm>
      </p:grpSpPr>
      <p:sp>
        <p:nvSpPr>
          <p:cNvPr id="72" name="Google Shape;72;p12"/>
          <p:cNvSpPr>
            <a:spLocks noGrp="1"/>
          </p:cNvSpPr>
          <p:nvPr>
            <p:ph type="pic" idx="2"/>
          </p:nvPr>
        </p:nvSpPr>
        <p:spPr>
          <a:xfrm>
            <a:off x="838200" y="481561"/>
            <a:ext cx="5140377" cy="589487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1pPr>
            <a:lvl2pPr marR="0" lvl="1"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2pPr>
            <a:lvl3pPr marR="0" lvl="2"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3pPr>
            <a:lvl4pPr marR="0" lvl="3"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4pPr>
            <a:lvl5pPr marR="0" lvl="4"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5pPr>
            <a:lvl6pPr marR="0" lvl="5"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6pPr>
            <a:lvl7pPr marR="0" lvl="6"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7pPr>
            <a:lvl8pPr marR="0" lvl="7"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8pPr>
            <a:lvl9pPr marR="0" lvl="8"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9pPr>
          </a:lstStyle>
          <a:p>
            <a:endParaRPr/>
          </a:p>
        </p:txBody>
      </p:sp>
      <p:sp>
        <p:nvSpPr>
          <p:cNvPr id="73" name="Google Shape;73;p12"/>
          <p:cNvSpPr>
            <a:spLocks noGrp="1"/>
          </p:cNvSpPr>
          <p:nvPr>
            <p:ph type="pic" idx="3"/>
          </p:nvPr>
        </p:nvSpPr>
        <p:spPr>
          <a:xfrm>
            <a:off x="6213423" y="481562"/>
            <a:ext cx="5140377" cy="28513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1pPr>
            <a:lvl2pPr marR="0" lvl="1"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2pPr>
            <a:lvl3pPr marR="0" lvl="2"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3pPr>
            <a:lvl4pPr marR="0" lvl="3"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4pPr>
            <a:lvl5pPr marR="0" lvl="4"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5pPr>
            <a:lvl6pPr marR="0" lvl="5"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6pPr>
            <a:lvl7pPr marR="0" lvl="6"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7pPr>
            <a:lvl8pPr marR="0" lvl="7"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8pPr>
            <a:lvl9pPr marR="0" lvl="8"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9pPr>
          </a:lstStyle>
          <a:p>
            <a:endParaRPr/>
          </a:p>
        </p:txBody>
      </p:sp>
      <p:sp>
        <p:nvSpPr>
          <p:cNvPr id="74" name="Google Shape;74;p12"/>
          <p:cNvSpPr>
            <a:spLocks noGrp="1"/>
          </p:cNvSpPr>
          <p:nvPr>
            <p:ph type="pic" idx="4"/>
          </p:nvPr>
        </p:nvSpPr>
        <p:spPr>
          <a:xfrm>
            <a:off x="6213423" y="3525141"/>
            <a:ext cx="5140377" cy="285129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1pPr>
            <a:lvl2pPr marR="0" lvl="1"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2pPr>
            <a:lvl3pPr marR="0" lvl="2"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3pPr>
            <a:lvl4pPr marR="0" lvl="3"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4pPr>
            <a:lvl5pPr marR="0" lvl="4"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5pPr>
            <a:lvl6pPr marR="0" lvl="5"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6pPr>
            <a:lvl7pPr marR="0" lvl="6"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7pPr>
            <a:lvl8pPr marR="0" lvl="7"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8pPr>
            <a:lvl9pPr marR="0" lvl="8"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9pPr>
          </a:lstStyle>
          <a:p>
            <a:endParaRPr/>
          </a:p>
        </p:txBody>
      </p:sp>
      <p:pic>
        <p:nvPicPr>
          <p:cNvPr id="75" name="Google Shape;75;p12" descr="圖片 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76" name="Google Shape;76;p12"/>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D2A000"/>
              </a:buClr>
              <a:buSzPts val="1200"/>
              <a:buFont typeface="Arial"/>
              <a:buNone/>
              <a:defRPr sz="1200"/>
            </a:lvl1pPr>
            <a:lvl2pPr marL="0" lvl="1" indent="0" algn="r">
              <a:lnSpc>
                <a:spcPct val="100000"/>
              </a:lnSpc>
              <a:spcBef>
                <a:spcPts val="0"/>
              </a:spcBef>
              <a:spcAft>
                <a:spcPts val="0"/>
              </a:spcAft>
              <a:buClr>
                <a:srgbClr val="D2A000"/>
              </a:buClr>
              <a:buSzPts val="1200"/>
              <a:buFont typeface="Arial"/>
              <a:buNone/>
              <a:defRPr sz="1200"/>
            </a:lvl2pPr>
            <a:lvl3pPr marL="0" lvl="2" indent="0" algn="r">
              <a:lnSpc>
                <a:spcPct val="100000"/>
              </a:lnSpc>
              <a:spcBef>
                <a:spcPts val="0"/>
              </a:spcBef>
              <a:spcAft>
                <a:spcPts val="0"/>
              </a:spcAft>
              <a:buClr>
                <a:srgbClr val="D2A000"/>
              </a:buClr>
              <a:buSzPts val="1200"/>
              <a:buFont typeface="Arial"/>
              <a:buNone/>
              <a:defRPr sz="1200"/>
            </a:lvl3pPr>
            <a:lvl4pPr marL="0" lvl="3" indent="0" algn="r">
              <a:lnSpc>
                <a:spcPct val="100000"/>
              </a:lnSpc>
              <a:spcBef>
                <a:spcPts val="0"/>
              </a:spcBef>
              <a:spcAft>
                <a:spcPts val="0"/>
              </a:spcAft>
              <a:buClr>
                <a:srgbClr val="D2A000"/>
              </a:buClr>
              <a:buSzPts val="1200"/>
              <a:buFont typeface="Arial"/>
              <a:buNone/>
              <a:defRPr sz="1200"/>
            </a:lvl4pPr>
            <a:lvl5pPr marL="0" lvl="4" indent="0" algn="r">
              <a:lnSpc>
                <a:spcPct val="100000"/>
              </a:lnSpc>
              <a:spcBef>
                <a:spcPts val="0"/>
              </a:spcBef>
              <a:spcAft>
                <a:spcPts val="0"/>
              </a:spcAft>
              <a:buClr>
                <a:srgbClr val="D2A000"/>
              </a:buClr>
              <a:buSzPts val="1200"/>
              <a:buFont typeface="Arial"/>
              <a:buNone/>
              <a:defRPr sz="1200"/>
            </a:lvl5pPr>
            <a:lvl6pPr marL="0" lvl="5" indent="0" algn="r">
              <a:lnSpc>
                <a:spcPct val="100000"/>
              </a:lnSpc>
              <a:spcBef>
                <a:spcPts val="0"/>
              </a:spcBef>
              <a:spcAft>
                <a:spcPts val="0"/>
              </a:spcAft>
              <a:buClr>
                <a:srgbClr val="D2A000"/>
              </a:buClr>
              <a:buSzPts val="1200"/>
              <a:buFont typeface="Arial"/>
              <a:buNone/>
              <a:defRPr sz="1200"/>
            </a:lvl6pPr>
            <a:lvl7pPr marL="0" lvl="6" indent="0" algn="r">
              <a:lnSpc>
                <a:spcPct val="100000"/>
              </a:lnSpc>
              <a:spcBef>
                <a:spcPts val="0"/>
              </a:spcBef>
              <a:spcAft>
                <a:spcPts val="0"/>
              </a:spcAft>
              <a:buClr>
                <a:srgbClr val="D2A000"/>
              </a:buClr>
              <a:buSzPts val="1200"/>
              <a:buFont typeface="Arial"/>
              <a:buNone/>
              <a:defRPr sz="1200"/>
            </a:lvl7pPr>
            <a:lvl8pPr marL="0" lvl="7" indent="0" algn="r">
              <a:lnSpc>
                <a:spcPct val="100000"/>
              </a:lnSpc>
              <a:spcBef>
                <a:spcPts val="0"/>
              </a:spcBef>
              <a:spcAft>
                <a:spcPts val="0"/>
              </a:spcAft>
              <a:buClr>
                <a:srgbClr val="D2A000"/>
              </a:buClr>
              <a:buSzPts val="1200"/>
              <a:buFont typeface="Arial"/>
              <a:buNone/>
              <a:defRPr sz="1200"/>
            </a:lvl8pPr>
            <a:lvl9pPr marL="0" lvl="8" indent="0" algn="r">
              <a:lnSpc>
                <a:spcPct val="100000"/>
              </a:lnSpc>
              <a:spcBef>
                <a:spcPts val="0"/>
              </a:spcBef>
              <a:spcAft>
                <a:spcPts val="0"/>
              </a:spcAft>
              <a:buClr>
                <a:srgbClr val="D2A000"/>
              </a:buClr>
              <a:buSzPts val="1200"/>
              <a:buFont typeface="Arial"/>
              <a:buNone/>
              <a:defRPr sz="1200"/>
            </a:lvl9pPr>
          </a:lstStyle>
          <a:p>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fld id="{00000000-1234-1234-1234-123412341234}" type="slidenum">
              <a:rPr kumimoji="0" lang="en-US" altLang="zh-TW" sz="1200" b="0" i="0" u="none" strike="noStrike" kern="0" cap="none" spc="0" normalizeH="0" baseline="0" noProof="0">
                <a:ln>
                  <a:noFill/>
                </a:ln>
                <a:solidFill>
                  <a:srgbClr val="D2A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t>‹#›</a:t>
            </a:fld>
            <a:endParaRPr kumimoji="0" sz="1200" b="0" i="0" u="none" strike="noStrike" kern="0" cap="none" spc="0" normalizeH="0" baseline="0" noProof="0">
              <a:ln>
                <a:noFill/>
              </a:ln>
              <a:solidFill>
                <a:srgbClr val="D2A000"/>
              </a:solidFill>
              <a:effectLst/>
              <a:uLnTx/>
              <a:uFillTx/>
              <a:latin typeface="Arial"/>
              <a:cs typeface="Arial"/>
              <a:sym typeface="Arial"/>
            </a:endParaRPr>
          </a:p>
        </p:txBody>
      </p:sp>
    </p:spTree>
    <p:extLst>
      <p:ext uri="{BB962C8B-B14F-4D97-AF65-F5344CB8AC3E}">
        <p14:creationId xmlns:p14="http://schemas.microsoft.com/office/powerpoint/2010/main" val="29443733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77"/>
        <p:cNvGrpSpPr/>
        <p:nvPr/>
      </p:nvGrpSpPr>
      <p:grpSpPr>
        <a:xfrm>
          <a:off x="0" y="0"/>
          <a:ext cx="0" cy="0"/>
          <a:chOff x="0" y="0"/>
          <a:chExt cx="0" cy="0"/>
        </a:xfrm>
      </p:grpSpPr>
      <p:sp>
        <p:nvSpPr>
          <p:cNvPr id="78" name="Google Shape;78;p13"/>
          <p:cNvSpPr txBox="1">
            <a:spLocks noGrp="1"/>
          </p:cNvSpPr>
          <p:nvPr>
            <p:ph type="dt" idx="10"/>
          </p:nvPr>
        </p:nvSpPr>
        <p:spPr>
          <a:xfrm>
            <a:off x="609600" y="6356350"/>
            <a:ext cx="28449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9" name="Google Shape;79;p13"/>
          <p:cNvSpPr txBox="1">
            <a:spLocks noGrp="1"/>
          </p:cNvSpPr>
          <p:nvPr>
            <p:ph type="ftr" idx="11"/>
          </p:nvPr>
        </p:nvSpPr>
        <p:spPr>
          <a:xfrm>
            <a:off x="4165600" y="6356350"/>
            <a:ext cx="38607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0" name="Google Shape;80;p13"/>
          <p:cNvSpPr txBox="1">
            <a:spLocks noGrp="1"/>
          </p:cNvSpPr>
          <p:nvPr>
            <p:ph type="sldNum" idx="12"/>
          </p:nvPr>
        </p:nvSpPr>
        <p:spPr>
          <a:xfrm>
            <a:off x="8737600" y="6356350"/>
            <a:ext cx="28449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fld id="{00000000-1234-1234-1234-123412341234}" type="slidenum">
              <a:rPr kumimoji="0" lang="en-US" altLang="zh-TW"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9597067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6_標題投影片">
    <p:spTree>
      <p:nvGrpSpPr>
        <p:cNvPr id="1" name=""/>
        <p:cNvGrpSpPr/>
        <p:nvPr/>
      </p:nvGrpSpPr>
      <p:grpSpPr>
        <a:xfrm>
          <a:off x="0" y="0"/>
          <a:ext cx="0" cy="0"/>
          <a:chOff x="0" y="0"/>
          <a:chExt cx="0" cy="0"/>
        </a:xfrm>
      </p:grpSpPr>
      <p:sp>
        <p:nvSpPr>
          <p:cNvPr id="4" name="標題 8"/>
          <p:cNvSpPr>
            <a:spLocks noGrp="1"/>
          </p:cNvSpPr>
          <p:nvPr userDrawn="1">
            <p:ph type="title"/>
          </p:nvPr>
        </p:nvSpPr>
        <p:spPr>
          <a:xfrm>
            <a:off x="831850" y="4888194"/>
            <a:ext cx="10722064" cy="1084337"/>
          </a:xfrm>
          <a:prstGeom prst="rect">
            <a:avLst/>
          </a:prstGeom>
        </p:spPr>
        <p:txBody>
          <a:bodyPr>
            <a:normAutofit/>
          </a:bodyPr>
          <a:lstStyle/>
          <a:p>
            <a:pPr algn="r"/>
            <a:endParaRPr lang="zh-TW" altLang="en-US" sz="6600" dirty="0"/>
          </a:p>
        </p:txBody>
      </p:sp>
      <p:sp>
        <p:nvSpPr>
          <p:cNvPr id="5" name="文字版面配置區 9"/>
          <p:cNvSpPr>
            <a:spLocks noGrp="1"/>
          </p:cNvSpPr>
          <p:nvPr userDrawn="1">
            <p:ph type="body" idx="1"/>
          </p:nvPr>
        </p:nvSpPr>
        <p:spPr>
          <a:xfrm>
            <a:off x="831850" y="3819970"/>
            <a:ext cx="10722064" cy="822732"/>
          </a:xfrm>
          <a:prstGeom prst="rect">
            <a:avLst/>
          </a:prstGeom>
        </p:spPr>
        <p:txBody>
          <a:bodyPr anchor="b">
            <a:normAutofit/>
          </a:bodyPr>
          <a:lstStyle/>
          <a:p>
            <a:pPr algn="r"/>
            <a:endParaRPr lang="zh-TW" altLang="en-US" sz="3200"/>
          </a:p>
        </p:txBody>
      </p:sp>
    </p:spTree>
    <p:extLst>
      <p:ext uri="{BB962C8B-B14F-4D97-AF65-F5344CB8AC3E}">
        <p14:creationId xmlns:p14="http://schemas.microsoft.com/office/powerpoint/2010/main" val="17513007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0_自訂版面配置">
    <p:spTree>
      <p:nvGrpSpPr>
        <p:cNvPr id="1" name=""/>
        <p:cNvGrpSpPr/>
        <p:nvPr/>
      </p:nvGrpSpPr>
      <p:grpSpPr>
        <a:xfrm>
          <a:off x="0" y="0"/>
          <a:ext cx="0" cy="0"/>
          <a:chOff x="0" y="0"/>
          <a:chExt cx="0" cy="0"/>
        </a:xfrm>
      </p:grpSpPr>
      <p:pic>
        <p:nvPicPr>
          <p:cNvPr id="3" name="圖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4" name="直線接點 3"/>
          <p:cNvCxnSpPr/>
          <p:nvPr userDrawn="1"/>
        </p:nvCxnSpPr>
        <p:spPr>
          <a:xfrm>
            <a:off x="511325" y="435836"/>
            <a:ext cx="11169353" cy="0"/>
          </a:xfrm>
          <a:prstGeom prst="line">
            <a:avLst/>
          </a:prstGeom>
          <a:ln w="28575">
            <a:solidFill>
              <a:srgbClr val="D2A000"/>
            </a:solidFill>
          </a:ln>
        </p:spPr>
        <p:style>
          <a:lnRef idx="2">
            <a:schemeClr val="dk1"/>
          </a:lnRef>
          <a:fillRef idx="0">
            <a:schemeClr val="dk1"/>
          </a:fillRef>
          <a:effectRef idx="1">
            <a:schemeClr val="dk1"/>
          </a:effectRef>
          <a:fontRef idx="minor">
            <a:schemeClr val="tx1"/>
          </a:fontRef>
        </p:style>
      </p:cxnSp>
      <p:cxnSp>
        <p:nvCxnSpPr>
          <p:cNvPr id="5" name="直線接點 4"/>
          <p:cNvCxnSpPr/>
          <p:nvPr userDrawn="1"/>
        </p:nvCxnSpPr>
        <p:spPr>
          <a:xfrm>
            <a:off x="511325" y="6383708"/>
            <a:ext cx="11169353" cy="0"/>
          </a:xfrm>
          <a:prstGeom prst="line">
            <a:avLst/>
          </a:prstGeom>
          <a:ln w="57150">
            <a:solidFill>
              <a:srgbClr val="D2A000"/>
            </a:solidFill>
          </a:ln>
        </p:spPr>
        <p:style>
          <a:lnRef idx="2">
            <a:schemeClr val="dk1"/>
          </a:lnRef>
          <a:fillRef idx="0">
            <a:schemeClr val="dk1"/>
          </a:fillRef>
          <a:effectRef idx="1">
            <a:schemeClr val="dk1"/>
          </a:effectRef>
          <a:fontRef idx="minor">
            <a:schemeClr val="tx1"/>
          </a:fontRef>
        </p:style>
      </p:cxnSp>
      <p:sp>
        <p:nvSpPr>
          <p:cNvPr id="6" name="標題 3"/>
          <p:cNvSpPr>
            <a:spLocks noGrp="1"/>
          </p:cNvSpPr>
          <p:nvPr userDrawn="1">
            <p:ph type="ctrTitle"/>
          </p:nvPr>
        </p:nvSpPr>
        <p:spPr>
          <a:xfrm>
            <a:off x="1524000" y="1122363"/>
            <a:ext cx="9144000" cy="2387600"/>
          </a:xfrm>
          <a:prstGeom prst="rect">
            <a:avLst/>
          </a:prstGeom>
        </p:spPr>
        <p:txBody>
          <a:bodyPr/>
          <a:lstStyle/>
          <a:p>
            <a:endParaRPr lang="zh-TW" altLang="en-US" dirty="0"/>
          </a:p>
        </p:txBody>
      </p:sp>
      <p:sp>
        <p:nvSpPr>
          <p:cNvPr id="7" name="副標題 4"/>
          <p:cNvSpPr>
            <a:spLocks noGrp="1"/>
          </p:cNvSpPr>
          <p:nvPr userDrawn="1">
            <p:ph type="subTitle" idx="1"/>
          </p:nvPr>
        </p:nvSpPr>
        <p:spPr>
          <a:xfrm>
            <a:off x="1524000" y="3687498"/>
            <a:ext cx="9144000" cy="1655762"/>
          </a:xfrm>
          <a:prstGeom prst="rect">
            <a:avLst/>
          </a:prstGeom>
        </p:spPr>
        <p:txBody>
          <a:bodyPr>
            <a:normAutofit/>
          </a:bodyPr>
          <a:lstStyle/>
          <a:p>
            <a:endParaRPr lang="zh-TW" altLang="en-US" sz="2100"/>
          </a:p>
        </p:txBody>
      </p:sp>
    </p:spTree>
    <p:extLst>
      <p:ext uri="{BB962C8B-B14F-4D97-AF65-F5344CB8AC3E}">
        <p14:creationId xmlns:p14="http://schemas.microsoft.com/office/powerpoint/2010/main" val="23863820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3_標題投影片">
    <p:spTree>
      <p:nvGrpSpPr>
        <p:cNvPr id="1" name=""/>
        <p:cNvGrpSpPr/>
        <p:nvPr/>
      </p:nvGrpSpPr>
      <p:grpSpPr>
        <a:xfrm>
          <a:off x="0" y="0"/>
          <a:ext cx="0" cy="0"/>
          <a:chOff x="0" y="0"/>
          <a:chExt cx="0" cy="0"/>
        </a:xfrm>
      </p:grpSpPr>
      <p:sp>
        <p:nvSpPr>
          <p:cNvPr id="4" name="標題 8"/>
          <p:cNvSpPr>
            <a:spLocks noGrp="1"/>
          </p:cNvSpPr>
          <p:nvPr userDrawn="1">
            <p:ph type="title"/>
          </p:nvPr>
        </p:nvSpPr>
        <p:spPr>
          <a:xfrm>
            <a:off x="831851" y="4888196"/>
            <a:ext cx="10722064" cy="1084337"/>
          </a:xfrm>
          <a:prstGeom prst="rect">
            <a:avLst/>
          </a:prstGeom>
        </p:spPr>
        <p:txBody>
          <a:bodyPr>
            <a:normAutofit/>
          </a:bodyPr>
          <a:lstStyle/>
          <a:p>
            <a:pPr algn="r"/>
            <a:endParaRPr lang="zh-TW" altLang="en-US" sz="4950" dirty="0"/>
          </a:p>
        </p:txBody>
      </p:sp>
      <p:sp>
        <p:nvSpPr>
          <p:cNvPr id="5" name="文字版面配置區 9"/>
          <p:cNvSpPr>
            <a:spLocks noGrp="1"/>
          </p:cNvSpPr>
          <p:nvPr userDrawn="1">
            <p:ph type="body" idx="1"/>
          </p:nvPr>
        </p:nvSpPr>
        <p:spPr>
          <a:xfrm>
            <a:off x="831851" y="3819970"/>
            <a:ext cx="10722064" cy="822732"/>
          </a:xfrm>
          <a:prstGeom prst="rect">
            <a:avLst/>
          </a:prstGeom>
        </p:spPr>
        <p:txBody>
          <a:bodyPr anchor="b">
            <a:normAutofit/>
          </a:bodyPr>
          <a:lstStyle/>
          <a:p>
            <a:pPr algn="r"/>
            <a:endParaRPr lang="zh-TW" altLang="en-US" sz="2400"/>
          </a:p>
        </p:txBody>
      </p:sp>
    </p:spTree>
    <p:extLst>
      <p:ext uri="{BB962C8B-B14F-4D97-AF65-F5344CB8AC3E}">
        <p14:creationId xmlns:p14="http://schemas.microsoft.com/office/powerpoint/2010/main" val="17350118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9271DAD-1A2E-4613-BB00-CD17B8DC9F26}" type="datetimeFigureOut">
              <a:rPr kumimoji="0" lang="zh-TW"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2025/10/15</a:t>
            </a:fld>
            <a:endParaRPr kumimoji="0" lang="zh-TW" alt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頁尾版面配置區 5"/>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投影片編號版面配置區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fld id="{64AEF8C6-5867-4740-9D19-F6B69DD43C80}" type="slidenum">
              <a:rPr kumimoji="0" lang="zh-TW" altLang="en-US" sz="1200" b="0" i="0" u="none" strike="noStrike" kern="0" cap="none" spc="0" normalizeH="0" baseline="0" noProof="0" smtClean="0">
                <a:ln>
                  <a:noFill/>
                </a:ln>
                <a:solidFill>
                  <a:srgbClr val="D2A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t>‹#›</a:t>
            </a:fld>
            <a:endParaRPr kumimoji="0" lang="zh-TW" altLang="en-US" sz="1200" b="0" i="0" u="none" strike="noStrike" kern="0" cap="none" spc="0" normalizeH="0" baseline="0" noProof="0">
              <a:ln>
                <a:noFill/>
              </a:ln>
              <a:solidFill>
                <a:srgbClr val="D2A000"/>
              </a:solidFill>
              <a:effectLst/>
              <a:uLnTx/>
              <a:uFillTx/>
              <a:latin typeface="Arial"/>
              <a:cs typeface="Arial"/>
              <a:sym typeface="Arial"/>
            </a:endParaRPr>
          </a:p>
        </p:txBody>
      </p:sp>
    </p:spTree>
    <p:extLst>
      <p:ext uri="{BB962C8B-B14F-4D97-AF65-F5344CB8AC3E}">
        <p14:creationId xmlns:p14="http://schemas.microsoft.com/office/powerpoint/2010/main" val="27308052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9_自訂版面配置">
  <p:cSld name="9_自訂版面配置">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1139498" y="5615566"/>
            <a:ext cx="10722066" cy="1084338"/>
          </a:xfrm>
          <a:prstGeom prst="rect">
            <a:avLst/>
          </a:prstGeom>
          <a:noFill/>
          <a:ln>
            <a:noFill/>
          </a:ln>
        </p:spPr>
        <p:txBody>
          <a:bodyPr spcFirstLastPara="1" wrap="square" lIns="45700" tIns="45700" rIns="45700" bIns="45700" anchor="t" anchorCtr="0">
            <a:noAutofit/>
          </a:bodyPr>
          <a:lstStyle>
            <a:lvl1pPr lvl="0" algn="r">
              <a:lnSpc>
                <a:spcPct val="90000"/>
              </a:lnSpc>
              <a:spcBef>
                <a:spcPts val="0"/>
              </a:spcBef>
              <a:spcAft>
                <a:spcPts val="0"/>
              </a:spcAft>
              <a:buClr>
                <a:srgbClr val="D2A000"/>
              </a:buClr>
              <a:buSzPts val="6600"/>
              <a:buFont typeface="Arial"/>
              <a:buNone/>
              <a:defRPr sz="6600"/>
            </a:lvl1pPr>
            <a:lvl2pPr lvl="1" algn="l">
              <a:lnSpc>
                <a:spcPct val="90000"/>
              </a:lnSpc>
              <a:spcBef>
                <a:spcPts val="0"/>
              </a:spcBef>
              <a:spcAft>
                <a:spcPts val="0"/>
              </a:spcAft>
              <a:buClr>
                <a:srgbClr val="D2A000"/>
              </a:buClr>
              <a:buSzPts val="1800"/>
              <a:buNone/>
              <a:defRPr/>
            </a:lvl2pPr>
            <a:lvl3pPr lvl="2" algn="l">
              <a:lnSpc>
                <a:spcPct val="90000"/>
              </a:lnSpc>
              <a:spcBef>
                <a:spcPts val="0"/>
              </a:spcBef>
              <a:spcAft>
                <a:spcPts val="0"/>
              </a:spcAft>
              <a:buClr>
                <a:srgbClr val="D2A000"/>
              </a:buClr>
              <a:buSzPts val="1800"/>
              <a:buNone/>
              <a:defRPr/>
            </a:lvl3pPr>
            <a:lvl4pPr lvl="3" algn="l">
              <a:lnSpc>
                <a:spcPct val="90000"/>
              </a:lnSpc>
              <a:spcBef>
                <a:spcPts val="0"/>
              </a:spcBef>
              <a:spcAft>
                <a:spcPts val="0"/>
              </a:spcAft>
              <a:buClr>
                <a:srgbClr val="D2A000"/>
              </a:buClr>
              <a:buSzPts val="1800"/>
              <a:buNone/>
              <a:defRPr/>
            </a:lvl4pPr>
            <a:lvl5pPr lvl="4" algn="l">
              <a:lnSpc>
                <a:spcPct val="90000"/>
              </a:lnSpc>
              <a:spcBef>
                <a:spcPts val="0"/>
              </a:spcBef>
              <a:spcAft>
                <a:spcPts val="0"/>
              </a:spcAft>
              <a:buClr>
                <a:srgbClr val="D2A000"/>
              </a:buClr>
              <a:buSzPts val="1800"/>
              <a:buNone/>
              <a:defRPr/>
            </a:lvl5pPr>
            <a:lvl6pPr lvl="5" algn="l">
              <a:lnSpc>
                <a:spcPct val="90000"/>
              </a:lnSpc>
              <a:spcBef>
                <a:spcPts val="0"/>
              </a:spcBef>
              <a:spcAft>
                <a:spcPts val="0"/>
              </a:spcAft>
              <a:buClr>
                <a:srgbClr val="D2A000"/>
              </a:buClr>
              <a:buSzPts val="1800"/>
              <a:buNone/>
              <a:defRPr/>
            </a:lvl6pPr>
            <a:lvl7pPr lvl="6" algn="l">
              <a:lnSpc>
                <a:spcPct val="90000"/>
              </a:lnSpc>
              <a:spcBef>
                <a:spcPts val="0"/>
              </a:spcBef>
              <a:spcAft>
                <a:spcPts val="0"/>
              </a:spcAft>
              <a:buClr>
                <a:srgbClr val="D2A000"/>
              </a:buClr>
              <a:buSzPts val="1800"/>
              <a:buNone/>
              <a:defRPr/>
            </a:lvl7pPr>
            <a:lvl8pPr lvl="7" algn="l">
              <a:lnSpc>
                <a:spcPct val="90000"/>
              </a:lnSpc>
              <a:spcBef>
                <a:spcPts val="0"/>
              </a:spcBef>
              <a:spcAft>
                <a:spcPts val="0"/>
              </a:spcAft>
              <a:buClr>
                <a:srgbClr val="D2A000"/>
              </a:buClr>
              <a:buSzPts val="1800"/>
              <a:buNone/>
              <a:defRPr/>
            </a:lvl8pPr>
            <a:lvl9pPr lvl="8" algn="l">
              <a:lnSpc>
                <a:spcPct val="90000"/>
              </a:lnSpc>
              <a:spcBef>
                <a:spcPts val="0"/>
              </a:spcBef>
              <a:spcAft>
                <a:spcPts val="0"/>
              </a:spcAft>
              <a:buClr>
                <a:srgbClr val="D2A000"/>
              </a:buClr>
              <a:buSzPts val="1800"/>
              <a:buNone/>
              <a:defRPr/>
            </a:lvl9pPr>
          </a:lstStyle>
          <a:p>
            <a:endParaRPr/>
          </a:p>
        </p:txBody>
      </p:sp>
      <p:cxnSp>
        <p:nvCxnSpPr>
          <p:cNvPr id="19" name="Google Shape;19;p3"/>
          <p:cNvCxnSpPr/>
          <p:nvPr/>
        </p:nvCxnSpPr>
        <p:spPr>
          <a:xfrm>
            <a:off x="0" y="6383708"/>
            <a:ext cx="8041593" cy="1"/>
          </a:xfrm>
          <a:prstGeom prst="straightConnector1">
            <a:avLst/>
          </a:prstGeom>
          <a:noFill/>
          <a:ln w="76200" cap="flat" cmpd="sng">
            <a:solidFill>
              <a:srgbClr val="D2A000"/>
            </a:solidFill>
            <a:prstDash val="solid"/>
            <a:miter lim="8000"/>
            <a:headEnd type="none" w="sm" len="sm"/>
            <a:tailEnd type="none" w="sm" len="sm"/>
          </a:ln>
        </p:spPr>
      </p:cxnSp>
      <p:pic>
        <p:nvPicPr>
          <p:cNvPr id="20" name="Google Shape;20;p3" descr="圖片 5"/>
          <p:cNvPicPr preferRelativeResize="0"/>
          <p:nvPr/>
        </p:nvPicPr>
        <p:blipFill rotWithShape="1">
          <a:blip r:embed="rId2">
            <a:alphaModFix/>
          </a:blip>
          <a:srcRect/>
          <a:stretch/>
        </p:blipFill>
        <p:spPr>
          <a:xfrm>
            <a:off x="313748" y="288575"/>
            <a:ext cx="3973997" cy="1112935"/>
          </a:xfrm>
          <a:prstGeom prst="rect">
            <a:avLst/>
          </a:prstGeom>
          <a:noFill/>
          <a:ln>
            <a:noFill/>
          </a:ln>
        </p:spPr>
      </p:pic>
      <p:sp>
        <p:nvSpPr>
          <p:cNvPr id="21" name="Google Shape;21;p3"/>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D2A000"/>
              </a:buClr>
              <a:buSzPts val="1200"/>
              <a:buFont typeface="Arial"/>
              <a:buNone/>
              <a:defRPr sz="1200"/>
            </a:lvl1pPr>
            <a:lvl2pPr marL="0" lvl="1" indent="0" algn="r">
              <a:lnSpc>
                <a:spcPct val="100000"/>
              </a:lnSpc>
              <a:spcBef>
                <a:spcPts val="0"/>
              </a:spcBef>
              <a:spcAft>
                <a:spcPts val="0"/>
              </a:spcAft>
              <a:buClr>
                <a:srgbClr val="D2A000"/>
              </a:buClr>
              <a:buSzPts val="1200"/>
              <a:buFont typeface="Arial"/>
              <a:buNone/>
              <a:defRPr sz="1200"/>
            </a:lvl2pPr>
            <a:lvl3pPr marL="0" lvl="2" indent="0" algn="r">
              <a:lnSpc>
                <a:spcPct val="100000"/>
              </a:lnSpc>
              <a:spcBef>
                <a:spcPts val="0"/>
              </a:spcBef>
              <a:spcAft>
                <a:spcPts val="0"/>
              </a:spcAft>
              <a:buClr>
                <a:srgbClr val="D2A000"/>
              </a:buClr>
              <a:buSzPts val="1200"/>
              <a:buFont typeface="Arial"/>
              <a:buNone/>
              <a:defRPr sz="1200"/>
            </a:lvl3pPr>
            <a:lvl4pPr marL="0" lvl="3" indent="0" algn="r">
              <a:lnSpc>
                <a:spcPct val="100000"/>
              </a:lnSpc>
              <a:spcBef>
                <a:spcPts val="0"/>
              </a:spcBef>
              <a:spcAft>
                <a:spcPts val="0"/>
              </a:spcAft>
              <a:buClr>
                <a:srgbClr val="D2A000"/>
              </a:buClr>
              <a:buSzPts val="1200"/>
              <a:buFont typeface="Arial"/>
              <a:buNone/>
              <a:defRPr sz="1200"/>
            </a:lvl4pPr>
            <a:lvl5pPr marL="0" lvl="4" indent="0" algn="r">
              <a:lnSpc>
                <a:spcPct val="100000"/>
              </a:lnSpc>
              <a:spcBef>
                <a:spcPts val="0"/>
              </a:spcBef>
              <a:spcAft>
                <a:spcPts val="0"/>
              </a:spcAft>
              <a:buClr>
                <a:srgbClr val="D2A000"/>
              </a:buClr>
              <a:buSzPts val="1200"/>
              <a:buFont typeface="Arial"/>
              <a:buNone/>
              <a:defRPr sz="1200"/>
            </a:lvl5pPr>
            <a:lvl6pPr marL="0" lvl="5" indent="0" algn="r">
              <a:lnSpc>
                <a:spcPct val="100000"/>
              </a:lnSpc>
              <a:spcBef>
                <a:spcPts val="0"/>
              </a:spcBef>
              <a:spcAft>
                <a:spcPts val="0"/>
              </a:spcAft>
              <a:buClr>
                <a:srgbClr val="D2A000"/>
              </a:buClr>
              <a:buSzPts val="1200"/>
              <a:buFont typeface="Arial"/>
              <a:buNone/>
              <a:defRPr sz="1200"/>
            </a:lvl6pPr>
            <a:lvl7pPr marL="0" lvl="6" indent="0" algn="r">
              <a:lnSpc>
                <a:spcPct val="100000"/>
              </a:lnSpc>
              <a:spcBef>
                <a:spcPts val="0"/>
              </a:spcBef>
              <a:spcAft>
                <a:spcPts val="0"/>
              </a:spcAft>
              <a:buClr>
                <a:srgbClr val="D2A000"/>
              </a:buClr>
              <a:buSzPts val="1200"/>
              <a:buFont typeface="Arial"/>
              <a:buNone/>
              <a:defRPr sz="1200"/>
            </a:lvl7pPr>
            <a:lvl8pPr marL="0" lvl="7" indent="0" algn="r">
              <a:lnSpc>
                <a:spcPct val="100000"/>
              </a:lnSpc>
              <a:spcBef>
                <a:spcPts val="0"/>
              </a:spcBef>
              <a:spcAft>
                <a:spcPts val="0"/>
              </a:spcAft>
              <a:buClr>
                <a:srgbClr val="D2A000"/>
              </a:buClr>
              <a:buSzPts val="1200"/>
              <a:buFont typeface="Arial"/>
              <a:buNone/>
              <a:defRPr sz="1200"/>
            </a:lvl8pPr>
            <a:lvl9pPr marL="0" lvl="8" indent="0" algn="r">
              <a:lnSpc>
                <a:spcPct val="100000"/>
              </a:lnSpc>
              <a:spcBef>
                <a:spcPts val="0"/>
              </a:spcBef>
              <a:spcAft>
                <a:spcPts val="0"/>
              </a:spcAft>
              <a:buClr>
                <a:srgbClr val="D2A000"/>
              </a:buClr>
              <a:buSzPts val="1200"/>
              <a:buFont typeface="Arial"/>
              <a:buNone/>
              <a:defRPr sz="1200"/>
            </a:lvl9pPr>
          </a:lstStyle>
          <a:p>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fld id="{00000000-1234-1234-1234-123412341234}" type="slidenum">
              <a:rPr kumimoji="0" lang="en-US" altLang="zh-TW" sz="1200" b="0" i="0" u="none" strike="noStrike" kern="0" cap="none" spc="0" normalizeH="0" baseline="0" noProof="0">
                <a:ln>
                  <a:noFill/>
                </a:ln>
                <a:solidFill>
                  <a:srgbClr val="D2A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t>‹#›</a:t>
            </a:fld>
            <a:endParaRPr kumimoji="0" sz="1200" b="0" i="0" u="none" strike="noStrike" kern="0" cap="none" spc="0" normalizeH="0" baseline="0" noProof="0">
              <a:ln>
                <a:noFill/>
              </a:ln>
              <a:solidFill>
                <a:srgbClr val="D2A000"/>
              </a:solidFill>
              <a:effectLst/>
              <a:uLnTx/>
              <a:uFillTx/>
              <a:latin typeface="Arial"/>
              <a:cs typeface="Arial"/>
              <a:sym typeface="Arial"/>
            </a:endParaRPr>
          </a:p>
        </p:txBody>
      </p:sp>
    </p:spTree>
    <p:extLst>
      <p:ext uri="{BB962C8B-B14F-4D97-AF65-F5344CB8AC3E}">
        <p14:creationId xmlns:p14="http://schemas.microsoft.com/office/powerpoint/2010/main" val="7416817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9271DAD-1A2E-4613-BB00-CD17B8DC9F26}" type="datetimeFigureOut">
              <a:rPr kumimoji="0" lang="zh-TW"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2025/10/15</a:t>
            </a:fld>
            <a:endParaRPr kumimoji="0" lang="zh-TW" alt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頁尾版面配置區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投影片編號版面配置區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fld id="{64AEF8C6-5867-4740-9D19-F6B69DD43C80}" type="slidenum">
              <a:rPr kumimoji="0" lang="zh-TW" altLang="en-US" sz="1200" b="0" i="0" u="none" strike="noStrike" kern="0" cap="none" spc="0" normalizeH="0" baseline="0" noProof="0" smtClean="0">
                <a:ln>
                  <a:noFill/>
                </a:ln>
                <a:solidFill>
                  <a:srgbClr val="D2A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t>‹#›</a:t>
            </a:fld>
            <a:endParaRPr kumimoji="0" lang="zh-TW" altLang="en-US" sz="1200" b="0" i="0" u="none" strike="noStrike" kern="0" cap="none" spc="0" normalizeH="0" baseline="0" noProof="0">
              <a:ln>
                <a:noFill/>
              </a:ln>
              <a:solidFill>
                <a:srgbClr val="D2A000"/>
              </a:solidFill>
              <a:effectLst/>
              <a:uLnTx/>
              <a:uFillTx/>
              <a:latin typeface="Arial"/>
              <a:cs typeface="Arial"/>
              <a:sym typeface="Arial"/>
            </a:endParaRPr>
          </a:p>
        </p:txBody>
      </p:sp>
    </p:spTree>
    <p:extLst>
      <p:ext uri="{BB962C8B-B14F-4D97-AF65-F5344CB8AC3E}">
        <p14:creationId xmlns:p14="http://schemas.microsoft.com/office/powerpoint/2010/main" val="30056909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4_自訂版面配置">
    <p:spTree>
      <p:nvGrpSpPr>
        <p:cNvPr id="1" name=""/>
        <p:cNvGrpSpPr/>
        <p:nvPr/>
      </p:nvGrpSpPr>
      <p:grpSpPr>
        <a:xfrm>
          <a:off x="0" y="0"/>
          <a:ext cx="0" cy="0"/>
          <a:chOff x="0" y="0"/>
          <a:chExt cx="0" cy="0"/>
        </a:xfrm>
      </p:grpSpPr>
      <p:pic>
        <p:nvPicPr>
          <p:cNvPr id="3" name="圖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4" name="直線接點 3"/>
          <p:cNvCxnSpPr/>
          <p:nvPr userDrawn="1"/>
        </p:nvCxnSpPr>
        <p:spPr>
          <a:xfrm>
            <a:off x="511324" y="435836"/>
            <a:ext cx="11169353" cy="0"/>
          </a:xfrm>
          <a:prstGeom prst="line">
            <a:avLst/>
          </a:prstGeom>
          <a:ln w="28575">
            <a:solidFill>
              <a:srgbClr val="D2A000"/>
            </a:solidFill>
          </a:ln>
        </p:spPr>
        <p:style>
          <a:lnRef idx="2">
            <a:schemeClr val="dk1"/>
          </a:lnRef>
          <a:fillRef idx="0">
            <a:schemeClr val="dk1"/>
          </a:fillRef>
          <a:effectRef idx="1">
            <a:schemeClr val="dk1"/>
          </a:effectRef>
          <a:fontRef idx="minor">
            <a:schemeClr val="tx1"/>
          </a:fontRef>
        </p:style>
      </p:cxnSp>
      <p:cxnSp>
        <p:nvCxnSpPr>
          <p:cNvPr id="5" name="直線接點 4"/>
          <p:cNvCxnSpPr/>
          <p:nvPr userDrawn="1"/>
        </p:nvCxnSpPr>
        <p:spPr>
          <a:xfrm>
            <a:off x="511324" y="6383708"/>
            <a:ext cx="11169353" cy="0"/>
          </a:xfrm>
          <a:prstGeom prst="line">
            <a:avLst/>
          </a:prstGeom>
          <a:ln w="57150">
            <a:solidFill>
              <a:srgbClr val="D2A000"/>
            </a:solidFill>
          </a:ln>
        </p:spPr>
        <p:style>
          <a:lnRef idx="2">
            <a:schemeClr val="dk1"/>
          </a:lnRef>
          <a:fillRef idx="0">
            <a:schemeClr val="dk1"/>
          </a:fillRef>
          <a:effectRef idx="1">
            <a:schemeClr val="dk1"/>
          </a:effectRef>
          <a:fontRef idx="minor">
            <a:schemeClr val="tx1"/>
          </a:fontRef>
        </p:style>
      </p:cxnSp>
      <p:sp>
        <p:nvSpPr>
          <p:cNvPr id="6" name="標題 3"/>
          <p:cNvSpPr>
            <a:spLocks noGrp="1"/>
          </p:cNvSpPr>
          <p:nvPr userDrawn="1">
            <p:ph type="ctrTitle"/>
          </p:nvPr>
        </p:nvSpPr>
        <p:spPr>
          <a:xfrm>
            <a:off x="1524000" y="1122363"/>
            <a:ext cx="9144000" cy="2387600"/>
          </a:xfrm>
          <a:prstGeom prst="rect">
            <a:avLst/>
          </a:prstGeom>
        </p:spPr>
        <p:txBody>
          <a:bodyPr/>
          <a:lstStyle/>
          <a:p>
            <a:endParaRPr lang="zh-TW" altLang="en-US" dirty="0"/>
          </a:p>
        </p:txBody>
      </p:sp>
      <p:sp>
        <p:nvSpPr>
          <p:cNvPr id="7" name="副標題 4"/>
          <p:cNvSpPr>
            <a:spLocks noGrp="1"/>
          </p:cNvSpPr>
          <p:nvPr userDrawn="1">
            <p:ph type="subTitle" idx="1"/>
          </p:nvPr>
        </p:nvSpPr>
        <p:spPr>
          <a:xfrm>
            <a:off x="1524000" y="3687498"/>
            <a:ext cx="9144000" cy="1655762"/>
          </a:xfrm>
          <a:prstGeom prst="rect">
            <a:avLst/>
          </a:prstGeom>
        </p:spPr>
        <p:txBody>
          <a:bodyPr>
            <a:normAutofit/>
          </a:bodyPr>
          <a:lstStyle/>
          <a:p>
            <a:endParaRPr lang="zh-TW" altLang="en-US" sz="2800"/>
          </a:p>
        </p:txBody>
      </p:sp>
    </p:spTree>
    <p:extLst>
      <p:ext uri="{BB962C8B-B14F-4D97-AF65-F5344CB8AC3E}">
        <p14:creationId xmlns:p14="http://schemas.microsoft.com/office/powerpoint/2010/main" val="4558018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3_自訂版面配置">
  <p:cSld name="12_自訂版面配置">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838202" y="365125"/>
            <a:ext cx="10515600" cy="1325563"/>
          </a:xfrm>
          <a:prstGeom prst="rect">
            <a:avLst/>
          </a:prstGeom>
          <a:noFill/>
          <a:ln>
            <a:noFill/>
          </a:ln>
        </p:spPr>
        <p:txBody>
          <a:bodyPr spcFirstLastPara="1" wrap="square" lIns="45700" tIns="45700" rIns="45700" bIns="45700" anchor="t" anchorCtr="0">
            <a:noAutofit/>
          </a:bodyPr>
          <a:lstStyle>
            <a:lvl1pPr lvl="0" algn="l">
              <a:lnSpc>
                <a:spcPct val="90000"/>
              </a:lnSpc>
              <a:spcBef>
                <a:spcPts val="0"/>
              </a:spcBef>
              <a:spcAft>
                <a:spcPts val="0"/>
              </a:spcAft>
              <a:buClr>
                <a:srgbClr val="D2A000"/>
              </a:buClr>
              <a:buSzPts val="1800"/>
              <a:buNone/>
              <a:defRPr/>
            </a:lvl1pPr>
            <a:lvl2pPr lvl="1" algn="l">
              <a:lnSpc>
                <a:spcPct val="90000"/>
              </a:lnSpc>
              <a:spcBef>
                <a:spcPts val="0"/>
              </a:spcBef>
              <a:spcAft>
                <a:spcPts val="0"/>
              </a:spcAft>
              <a:buClr>
                <a:srgbClr val="D2A000"/>
              </a:buClr>
              <a:buSzPts val="1800"/>
              <a:buNone/>
              <a:defRPr/>
            </a:lvl2pPr>
            <a:lvl3pPr lvl="2" algn="l">
              <a:lnSpc>
                <a:spcPct val="90000"/>
              </a:lnSpc>
              <a:spcBef>
                <a:spcPts val="0"/>
              </a:spcBef>
              <a:spcAft>
                <a:spcPts val="0"/>
              </a:spcAft>
              <a:buClr>
                <a:srgbClr val="D2A000"/>
              </a:buClr>
              <a:buSzPts val="1800"/>
              <a:buNone/>
              <a:defRPr/>
            </a:lvl3pPr>
            <a:lvl4pPr lvl="3" algn="l">
              <a:lnSpc>
                <a:spcPct val="90000"/>
              </a:lnSpc>
              <a:spcBef>
                <a:spcPts val="0"/>
              </a:spcBef>
              <a:spcAft>
                <a:spcPts val="0"/>
              </a:spcAft>
              <a:buClr>
                <a:srgbClr val="D2A000"/>
              </a:buClr>
              <a:buSzPts val="1800"/>
              <a:buNone/>
              <a:defRPr/>
            </a:lvl4pPr>
            <a:lvl5pPr lvl="4" algn="l">
              <a:lnSpc>
                <a:spcPct val="90000"/>
              </a:lnSpc>
              <a:spcBef>
                <a:spcPts val="0"/>
              </a:spcBef>
              <a:spcAft>
                <a:spcPts val="0"/>
              </a:spcAft>
              <a:buClr>
                <a:srgbClr val="D2A000"/>
              </a:buClr>
              <a:buSzPts val="1800"/>
              <a:buNone/>
              <a:defRPr/>
            </a:lvl5pPr>
            <a:lvl6pPr lvl="5" algn="l">
              <a:lnSpc>
                <a:spcPct val="90000"/>
              </a:lnSpc>
              <a:spcBef>
                <a:spcPts val="0"/>
              </a:spcBef>
              <a:spcAft>
                <a:spcPts val="0"/>
              </a:spcAft>
              <a:buClr>
                <a:srgbClr val="D2A000"/>
              </a:buClr>
              <a:buSzPts val="1800"/>
              <a:buNone/>
              <a:defRPr/>
            </a:lvl6pPr>
            <a:lvl7pPr lvl="6" algn="l">
              <a:lnSpc>
                <a:spcPct val="90000"/>
              </a:lnSpc>
              <a:spcBef>
                <a:spcPts val="0"/>
              </a:spcBef>
              <a:spcAft>
                <a:spcPts val="0"/>
              </a:spcAft>
              <a:buClr>
                <a:srgbClr val="D2A000"/>
              </a:buClr>
              <a:buSzPts val="1800"/>
              <a:buNone/>
              <a:defRPr/>
            </a:lvl7pPr>
            <a:lvl8pPr lvl="7" algn="l">
              <a:lnSpc>
                <a:spcPct val="90000"/>
              </a:lnSpc>
              <a:spcBef>
                <a:spcPts val="0"/>
              </a:spcBef>
              <a:spcAft>
                <a:spcPts val="0"/>
              </a:spcAft>
              <a:buClr>
                <a:srgbClr val="D2A000"/>
              </a:buClr>
              <a:buSzPts val="1800"/>
              <a:buNone/>
              <a:defRPr/>
            </a:lvl8pPr>
            <a:lvl9pPr lvl="8" algn="l">
              <a:lnSpc>
                <a:spcPct val="90000"/>
              </a:lnSpc>
              <a:spcBef>
                <a:spcPts val="0"/>
              </a:spcBef>
              <a:spcAft>
                <a:spcPts val="0"/>
              </a:spcAft>
              <a:buClr>
                <a:srgbClr val="D2A000"/>
              </a:buClr>
              <a:buSzPts val="1800"/>
              <a:buNone/>
              <a:defRPr/>
            </a:lvl9pPr>
          </a:lstStyle>
          <a:p>
            <a:endParaRPr/>
          </a:p>
        </p:txBody>
      </p:sp>
      <p:sp>
        <p:nvSpPr>
          <p:cNvPr id="24" name="Google Shape;24;p4"/>
          <p:cNvSpPr txBox="1">
            <a:spLocks noGrp="1"/>
          </p:cNvSpPr>
          <p:nvPr>
            <p:ph type="body" idx="1"/>
          </p:nvPr>
        </p:nvSpPr>
        <p:spPr>
          <a:xfrm>
            <a:off x="838202" y="1825625"/>
            <a:ext cx="10515600" cy="4351338"/>
          </a:xfrm>
          <a:prstGeom prst="rect">
            <a:avLst/>
          </a:prstGeom>
          <a:noFill/>
          <a:ln>
            <a:noFill/>
          </a:ln>
        </p:spPr>
        <p:txBody>
          <a:bodyPr spcFirstLastPara="1" wrap="square" lIns="45700" tIns="45700" rIns="45700" bIns="45700" anchor="t" anchorCtr="0">
            <a:noAutofit/>
          </a:bodyPr>
          <a:lstStyle>
            <a:lvl1pPr marL="457200" lvl="0" indent="-342900" algn="l">
              <a:lnSpc>
                <a:spcPct val="90000"/>
              </a:lnSpc>
              <a:spcBef>
                <a:spcPts val="1000"/>
              </a:spcBef>
              <a:spcAft>
                <a:spcPts val="0"/>
              </a:spcAft>
              <a:buClr>
                <a:srgbClr val="3E3A39"/>
              </a:buClr>
              <a:buSzPts val="1800"/>
              <a:buChar char="•"/>
              <a:defRPr/>
            </a:lvl1pPr>
            <a:lvl2pPr marL="914400" lvl="1" indent="-342900" algn="l">
              <a:lnSpc>
                <a:spcPct val="90000"/>
              </a:lnSpc>
              <a:spcBef>
                <a:spcPts val="1000"/>
              </a:spcBef>
              <a:spcAft>
                <a:spcPts val="0"/>
              </a:spcAft>
              <a:buClr>
                <a:srgbClr val="3E3A39"/>
              </a:buClr>
              <a:buSzPts val="1800"/>
              <a:buChar char="•"/>
              <a:defRPr/>
            </a:lvl2pPr>
            <a:lvl3pPr marL="1371600" lvl="2" indent="-342900" algn="l">
              <a:lnSpc>
                <a:spcPct val="90000"/>
              </a:lnSpc>
              <a:spcBef>
                <a:spcPts val="1000"/>
              </a:spcBef>
              <a:spcAft>
                <a:spcPts val="0"/>
              </a:spcAft>
              <a:buClr>
                <a:srgbClr val="3E3A39"/>
              </a:buClr>
              <a:buSzPts val="1800"/>
              <a:buChar char="•"/>
              <a:defRPr/>
            </a:lvl3pPr>
            <a:lvl4pPr marL="1828800" lvl="3" indent="-342900" algn="l">
              <a:lnSpc>
                <a:spcPct val="90000"/>
              </a:lnSpc>
              <a:spcBef>
                <a:spcPts val="1000"/>
              </a:spcBef>
              <a:spcAft>
                <a:spcPts val="0"/>
              </a:spcAft>
              <a:buClr>
                <a:srgbClr val="3E3A39"/>
              </a:buClr>
              <a:buSzPts val="1800"/>
              <a:buChar char="•"/>
              <a:defRPr/>
            </a:lvl4pPr>
            <a:lvl5pPr marL="2286000" lvl="4" indent="-342900" algn="l">
              <a:lnSpc>
                <a:spcPct val="90000"/>
              </a:lnSpc>
              <a:spcBef>
                <a:spcPts val="1000"/>
              </a:spcBef>
              <a:spcAft>
                <a:spcPts val="0"/>
              </a:spcAft>
              <a:buClr>
                <a:srgbClr val="3E3A39"/>
              </a:buClr>
              <a:buSzPts val="1800"/>
              <a:buChar char="•"/>
              <a:defRPr/>
            </a:lvl5pPr>
            <a:lvl6pPr marL="2743200" lvl="5" indent="-342900" algn="l">
              <a:lnSpc>
                <a:spcPct val="90000"/>
              </a:lnSpc>
              <a:spcBef>
                <a:spcPts val="1000"/>
              </a:spcBef>
              <a:spcAft>
                <a:spcPts val="0"/>
              </a:spcAft>
              <a:buClr>
                <a:srgbClr val="3E3A39"/>
              </a:buClr>
              <a:buSzPts val="1800"/>
              <a:buChar char="•"/>
              <a:defRPr/>
            </a:lvl6pPr>
            <a:lvl7pPr marL="3200400" lvl="6" indent="-342900" algn="l">
              <a:lnSpc>
                <a:spcPct val="90000"/>
              </a:lnSpc>
              <a:spcBef>
                <a:spcPts val="1000"/>
              </a:spcBef>
              <a:spcAft>
                <a:spcPts val="0"/>
              </a:spcAft>
              <a:buClr>
                <a:srgbClr val="3E3A39"/>
              </a:buClr>
              <a:buSzPts val="1800"/>
              <a:buChar char="•"/>
              <a:defRPr/>
            </a:lvl7pPr>
            <a:lvl8pPr marL="3657600" lvl="7" indent="-342900" algn="l">
              <a:lnSpc>
                <a:spcPct val="90000"/>
              </a:lnSpc>
              <a:spcBef>
                <a:spcPts val="1000"/>
              </a:spcBef>
              <a:spcAft>
                <a:spcPts val="0"/>
              </a:spcAft>
              <a:buClr>
                <a:srgbClr val="3E3A39"/>
              </a:buClr>
              <a:buSzPts val="1800"/>
              <a:buChar char="•"/>
              <a:defRPr/>
            </a:lvl8pPr>
            <a:lvl9pPr marL="4114800" lvl="8" indent="-342900" algn="l">
              <a:lnSpc>
                <a:spcPct val="90000"/>
              </a:lnSpc>
              <a:spcBef>
                <a:spcPts val="1000"/>
              </a:spcBef>
              <a:spcAft>
                <a:spcPts val="0"/>
              </a:spcAft>
              <a:buClr>
                <a:srgbClr val="3E3A39"/>
              </a:buClr>
              <a:buSzPts val="1800"/>
              <a:buChar char="•"/>
              <a:defRPr/>
            </a:lvl9pPr>
          </a:lstStyle>
          <a:p>
            <a:endParaRPr/>
          </a:p>
        </p:txBody>
      </p:sp>
      <p:sp>
        <p:nvSpPr>
          <p:cNvPr id="25" name="Google Shape;25;p4"/>
          <p:cNvSpPr txBox="1">
            <a:spLocks noGrp="1"/>
          </p:cNvSpPr>
          <p:nvPr>
            <p:ph type="sldNum" idx="12"/>
          </p:nvPr>
        </p:nvSpPr>
        <p:spPr>
          <a:xfrm>
            <a:off x="5892800" y="6172201"/>
            <a:ext cx="2844800" cy="368301"/>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D2A000"/>
              </a:buClr>
              <a:buSzPts val="1200"/>
              <a:buFont typeface="Arial"/>
              <a:buNone/>
              <a:defRPr sz="1200"/>
            </a:lvl1pPr>
            <a:lvl2pPr marL="0" lvl="1" indent="0" algn="r">
              <a:lnSpc>
                <a:spcPct val="100000"/>
              </a:lnSpc>
              <a:spcBef>
                <a:spcPts val="0"/>
              </a:spcBef>
              <a:spcAft>
                <a:spcPts val="0"/>
              </a:spcAft>
              <a:buClr>
                <a:srgbClr val="D2A000"/>
              </a:buClr>
              <a:buSzPts val="1200"/>
              <a:buFont typeface="Arial"/>
              <a:buNone/>
              <a:defRPr sz="1200"/>
            </a:lvl2pPr>
            <a:lvl3pPr marL="0" lvl="2" indent="0" algn="r">
              <a:lnSpc>
                <a:spcPct val="100000"/>
              </a:lnSpc>
              <a:spcBef>
                <a:spcPts val="0"/>
              </a:spcBef>
              <a:spcAft>
                <a:spcPts val="0"/>
              </a:spcAft>
              <a:buClr>
                <a:srgbClr val="D2A000"/>
              </a:buClr>
              <a:buSzPts val="1200"/>
              <a:buFont typeface="Arial"/>
              <a:buNone/>
              <a:defRPr sz="1200"/>
            </a:lvl3pPr>
            <a:lvl4pPr marL="0" lvl="3" indent="0" algn="r">
              <a:lnSpc>
                <a:spcPct val="100000"/>
              </a:lnSpc>
              <a:spcBef>
                <a:spcPts val="0"/>
              </a:spcBef>
              <a:spcAft>
                <a:spcPts val="0"/>
              </a:spcAft>
              <a:buClr>
                <a:srgbClr val="D2A000"/>
              </a:buClr>
              <a:buSzPts val="1200"/>
              <a:buFont typeface="Arial"/>
              <a:buNone/>
              <a:defRPr sz="1200"/>
            </a:lvl4pPr>
            <a:lvl5pPr marL="0" lvl="4" indent="0" algn="r">
              <a:lnSpc>
                <a:spcPct val="100000"/>
              </a:lnSpc>
              <a:spcBef>
                <a:spcPts val="0"/>
              </a:spcBef>
              <a:spcAft>
                <a:spcPts val="0"/>
              </a:spcAft>
              <a:buClr>
                <a:srgbClr val="D2A000"/>
              </a:buClr>
              <a:buSzPts val="1200"/>
              <a:buFont typeface="Arial"/>
              <a:buNone/>
              <a:defRPr sz="1200"/>
            </a:lvl5pPr>
            <a:lvl6pPr marL="0" lvl="5" indent="0" algn="r">
              <a:lnSpc>
                <a:spcPct val="100000"/>
              </a:lnSpc>
              <a:spcBef>
                <a:spcPts val="0"/>
              </a:spcBef>
              <a:spcAft>
                <a:spcPts val="0"/>
              </a:spcAft>
              <a:buClr>
                <a:srgbClr val="D2A000"/>
              </a:buClr>
              <a:buSzPts val="1200"/>
              <a:buFont typeface="Arial"/>
              <a:buNone/>
              <a:defRPr sz="1200"/>
            </a:lvl6pPr>
            <a:lvl7pPr marL="0" lvl="6" indent="0" algn="r">
              <a:lnSpc>
                <a:spcPct val="100000"/>
              </a:lnSpc>
              <a:spcBef>
                <a:spcPts val="0"/>
              </a:spcBef>
              <a:spcAft>
                <a:spcPts val="0"/>
              </a:spcAft>
              <a:buClr>
                <a:srgbClr val="D2A000"/>
              </a:buClr>
              <a:buSzPts val="1200"/>
              <a:buFont typeface="Arial"/>
              <a:buNone/>
              <a:defRPr sz="1200"/>
            </a:lvl7pPr>
            <a:lvl8pPr marL="0" lvl="7" indent="0" algn="r">
              <a:lnSpc>
                <a:spcPct val="100000"/>
              </a:lnSpc>
              <a:spcBef>
                <a:spcPts val="0"/>
              </a:spcBef>
              <a:spcAft>
                <a:spcPts val="0"/>
              </a:spcAft>
              <a:buClr>
                <a:srgbClr val="D2A000"/>
              </a:buClr>
              <a:buSzPts val="1200"/>
              <a:buFont typeface="Arial"/>
              <a:buNone/>
              <a:defRPr sz="1200"/>
            </a:lvl8pPr>
            <a:lvl9pPr marL="0" lvl="8" indent="0" algn="r">
              <a:lnSpc>
                <a:spcPct val="100000"/>
              </a:lnSpc>
              <a:spcBef>
                <a:spcPts val="0"/>
              </a:spcBef>
              <a:spcAft>
                <a:spcPts val="0"/>
              </a:spcAft>
              <a:buClr>
                <a:srgbClr val="D2A000"/>
              </a:buClr>
              <a:buSzPts val="1200"/>
              <a:buFont typeface="Arial"/>
              <a:buNone/>
              <a:defRPr sz="1200"/>
            </a:lvl9pPr>
          </a:lstStyle>
          <a:p>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fld id="{00000000-1234-1234-1234-123412341234}" type="slidenum">
              <a:rPr kumimoji="0" lang="en-US" altLang="zh-TW" sz="1200" b="0" i="0" u="none" strike="noStrike" kern="0" cap="none" spc="0" normalizeH="0" baseline="0" noProof="0">
                <a:ln>
                  <a:noFill/>
                </a:ln>
                <a:solidFill>
                  <a:srgbClr val="D2A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t>‹#›</a:t>
            </a:fld>
            <a:endParaRPr kumimoji="0" sz="1200" b="0" i="0" u="none" strike="noStrike" kern="0" cap="none" spc="0" normalizeH="0" baseline="0" noProof="0">
              <a:ln>
                <a:noFill/>
              </a:ln>
              <a:solidFill>
                <a:srgbClr val="D2A000"/>
              </a:solidFill>
              <a:effectLst/>
              <a:uLnTx/>
              <a:uFillTx/>
              <a:latin typeface="Arial"/>
              <a:cs typeface="Arial"/>
              <a:sym typeface="Arial"/>
            </a:endParaRPr>
          </a:p>
        </p:txBody>
      </p:sp>
    </p:spTree>
    <p:extLst>
      <p:ext uri="{BB962C8B-B14F-4D97-AF65-F5344CB8AC3E}">
        <p14:creationId xmlns:p14="http://schemas.microsoft.com/office/powerpoint/2010/main" val="1510849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自訂版面配置">
    <p:spTree>
      <p:nvGrpSpPr>
        <p:cNvPr id="1" name=""/>
        <p:cNvGrpSpPr/>
        <p:nvPr/>
      </p:nvGrpSpPr>
      <p:grpSpPr>
        <a:xfrm>
          <a:off x="0" y="0"/>
          <a:ext cx="0" cy="0"/>
          <a:chOff x="0" y="0"/>
          <a:chExt cx="0" cy="0"/>
        </a:xfrm>
      </p:grpSpPr>
      <p:sp>
        <p:nvSpPr>
          <p:cNvPr id="6" name="矩形 5"/>
          <p:cNvSpPr/>
          <p:nvPr userDrawn="1"/>
        </p:nvSpPr>
        <p:spPr>
          <a:xfrm>
            <a:off x="0" y="0"/>
            <a:ext cx="5204389" cy="6858000"/>
          </a:xfrm>
          <a:prstGeom prst="rect">
            <a:avLst/>
          </a:prstGeom>
          <a:solidFill>
            <a:srgbClr val="D2A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標題 26"/>
          <p:cNvSpPr>
            <a:spLocks noGrp="1"/>
          </p:cNvSpPr>
          <p:nvPr userDrawn="1">
            <p:ph type="title"/>
          </p:nvPr>
        </p:nvSpPr>
        <p:spPr>
          <a:xfrm>
            <a:off x="636076" y="1468315"/>
            <a:ext cx="3932237" cy="1941457"/>
          </a:xfrm>
          <a:prstGeom prst="rect">
            <a:avLst/>
          </a:prstGeom>
        </p:spPr>
        <p:txBody>
          <a:bodyPr>
            <a:normAutofit/>
          </a:bodyPr>
          <a:lstStyle/>
          <a:p>
            <a:pPr algn="ctr"/>
            <a:endParaRPr lang="zh-TW" altLang="en-US" sz="5400" dirty="0">
              <a:solidFill>
                <a:srgbClr val="3E3A39"/>
              </a:solidFill>
            </a:endParaRPr>
          </a:p>
        </p:txBody>
      </p:sp>
      <p:sp>
        <p:nvSpPr>
          <p:cNvPr id="8" name="內容版面配置區 27"/>
          <p:cNvSpPr>
            <a:spLocks noGrp="1"/>
          </p:cNvSpPr>
          <p:nvPr userDrawn="1">
            <p:ph idx="1"/>
          </p:nvPr>
        </p:nvSpPr>
        <p:spPr>
          <a:xfrm>
            <a:off x="5862416" y="987425"/>
            <a:ext cx="5492972" cy="4873625"/>
          </a:xfrm>
          <a:prstGeom prst="rect">
            <a:avLst/>
          </a:prstGeom>
        </p:spPr>
        <p:txBody>
          <a:bodyPr>
            <a:normAutofit/>
          </a:bodyPr>
          <a:lstStyle/>
          <a:p>
            <a:endParaRPr lang="zh-TW" altLang="en-US" sz="2400" dirty="0"/>
          </a:p>
        </p:txBody>
      </p:sp>
      <p:sp>
        <p:nvSpPr>
          <p:cNvPr id="9" name="文字版面配置區 28"/>
          <p:cNvSpPr>
            <a:spLocks noGrp="1"/>
          </p:cNvSpPr>
          <p:nvPr userDrawn="1">
            <p:ph type="body" sz="half" idx="2"/>
          </p:nvPr>
        </p:nvSpPr>
        <p:spPr>
          <a:xfrm>
            <a:off x="636076" y="3649173"/>
            <a:ext cx="3932237" cy="1833319"/>
          </a:xfrm>
          <a:prstGeom prst="rect">
            <a:avLst/>
          </a:prstGeom>
        </p:spPr>
        <p:txBody>
          <a:bodyPr>
            <a:normAutofit/>
          </a:bodyPr>
          <a:lstStyle/>
          <a:p>
            <a:pPr algn="ctr"/>
            <a:endParaRPr lang="zh-TW" altLang="en-US" sz="2800" dirty="0"/>
          </a:p>
        </p:txBody>
      </p:sp>
      <p:cxnSp>
        <p:nvCxnSpPr>
          <p:cNvPr id="10" name="直線接點 9"/>
          <p:cNvCxnSpPr/>
          <p:nvPr userDrawn="1"/>
        </p:nvCxnSpPr>
        <p:spPr>
          <a:xfrm>
            <a:off x="512748" y="6383708"/>
            <a:ext cx="4067798" cy="0"/>
          </a:xfrm>
          <a:prstGeom prst="line">
            <a:avLst/>
          </a:prstGeom>
          <a:ln w="57150">
            <a:solidFill>
              <a:schemeClr val="bg2"/>
            </a:solidFill>
          </a:ln>
        </p:spPr>
        <p:style>
          <a:lnRef idx="2">
            <a:schemeClr val="dk1"/>
          </a:lnRef>
          <a:fillRef idx="0">
            <a:schemeClr val="dk1"/>
          </a:fillRef>
          <a:effectRef idx="1">
            <a:schemeClr val="dk1"/>
          </a:effectRef>
          <a:fontRef idx="minor">
            <a:schemeClr val="tx1"/>
          </a:fontRef>
        </p:style>
      </p:cxnSp>
      <p:cxnSp>
        <p:nvCxnSpPr>
          <p:cNvPr id="11" name="直線接點 10"/>
          <p:cNvCxnSpPr/>
          <p:nvPr userDrawn="1"/>
        </p:nvCxnSpPr>
        <p:spPr>
          <a:xfrm>
            <a:off x="658027" y="435836"/>
            <a:ext cx="3922519" cy="0"/>
          </a:xfrm>
          <a:prstGeom prst="line">
            <a:avLst/>
          </a:prstGeom>
          <a:ln w="28575">
            <a:solidFill>
              <a:schemeClr val="bg2"/>
            </a:solidFill>
          </a:ln>
        </p:spPr>
        <p:style>
          <a:lnRef idx="2">
            <a:schemeClr val="dk1"/>
          </a:lnRef>
          <a:fillRef idx="0">
            <a:schemeClr val="dk1"/>
          </a:fillRef>
          <a:effectRef idx="1">
            <a:schemeClr val="dk1"/>
          </a:effectRef>
          <a:fontRef idx="minor">
            <a:schemeClr val="tx1"/>
          </a:fontRef>
        </p:style>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20_自訂版面配置">
    <p:spTree>
      <p:nvGrpSpPr>
        <p:cNvPr id="1" name=""/>
        <p:cNvGrpSpPr/>
        <p:nvPr/>
      </p:nvGrpSpPr>
      <p:grpSpPr>
        <a:xfrm>
          <a:off x="0" y="0"/>
          <a:ext cx="0" cy="0"/>
          <a:chOff x="0" y="0"/>
          <a:chExt cx="0" cy="0"/>
        </a:xfrm>
      </p:grpSpPr>
      <p:sp>
        <p:nvSpPr>
          <p:cNvPr id="2" name="圖片版面配置區 18"/>
          <p:cNvSpPr>
            <a:spLocks noGrp="1"/>
          </p:cNvSpPr>
          <p:nvPr userDrawn="1">
            <p:ph type="pic" idx="13"/>
          </p:nvPr>
        </p:nvSpPr>
        <p:spPr>
          <a:xfrm>
            <a:off x="838200" y="481562"/>
            <a:ext cx="5140376" cy="5894877"/>
          </a:xfrm>
          <a:prstGeom prst="rect">
            <a:avLst/>
          </a:prstGeom>
        </p:spPr>
      </p:sp>
      <p:sp>
        <p:nvSpPr>
          <p:cNvPr id="3" name="圖片版面配置區 19"/>
          <p:cNvSpPr>
            <a:spLocks noGrp="1"/>
          </p:cNvSpPr>
          <p:nvPr userDrawn="1">
            <p:ph type="pic" idx="14"/>
          </p:nvPr>
        </p:nvSpPr>
        <p:spPr>
          <a:xfrm>
            <a:off x="6213424" y="481563"/>
            <a:ext cx="5140376" cy="2851298"/>
          </a:xfrm>
          <a:prstGeom prst="rect">
            <a:avLst/>
          </a:prstGeom>
        </p:spPr>
      </p:sp>
      <p:sp>
        <p:nvSpPr>
          <p:cNvPr id="4" name="圖片版面配置區 20"/>
          <p:cNvSpPr>
            <a:spLocks noGrp="1"/>
          </p:cNvSpPr>
          <p:nvPr userDrawn="1">
            <p:ph type="pic" idx="15"/>
          </p:nvPr>
        </p:nvSpPr>
        <p:spPr>
          <a:xfrm>
            <a:off x="6213424" y="3525141"/>
            <a:ext cx="5140376" cy="2851298"/>
          </a:xfrm>
          <a:prstGeom prst="rect">
            <a:avLst/>
          </a:prstGeom>
        </p:spPr>
      </p:sp>
      <p:pic>
        <p:nvPicPr>
          <p:cNvPr id="5" name="圖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406063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1_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9271DAD-1A2E-4613-BB00-CD17B8DC9F26}" type="datetimeFigureOut">
              <a:rPr kumimoji="0" lang="zh-TW"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2025/10/15</a:t>
            </a:fld>
            <a:endParaRPr kumimoji="0" lang="zh-TW" alt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頁尾版面配置區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fld id="{64AEF8C6-5867-4740-9D19-F6B69DD43C80}" type="slidenum">
              <a:rPr kumimoji="0" lang="zh-TW" altLang="en-US" sz="1200" b="0" i="0" u="none" strike="noStrike" kern="0" cap="none" spc="0" normalizeH="0" baseline="0" noProof="0" smtClean="0">
                <a:ln>
                  <a:noFill/>
                </a:ln>
                <a:solidFill>
                  <a:srgbClr val="D2A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t>‹#›</a:t>
            </a:fld>
            <a:endParaRPr kumimoji="0" lang="zh-TW" altLang="en-US" sz="1200" b="0" i="0" u="none" strike="noStrike" kern="0" cap="none" spc="0" normalizeH="0" baseline="0" noProof="0">
              <a:ln>
                <a:noFill/>
              </a:ln>
              <a:solidFill>
                <a:srgbClr val="D2A000"/>
              </a:solidFill>
              <a:effectLst/>
              <a:uLnTx/>
              <a:uFillTx/>
              <a:latin typeface="Arial"/>
              <a:cs typeface="Arial"/>
              <a:sym typeface="Arial"/>
            </a:endParaRPr>
          </a:p>
        </p:txBody>
      </p:sp>
    </p:spTree>
    <p:extLst>
      <p:ext uri="{BB962C8B-B14F-4D97-AF65-F5344CB8AC3E}">
        <p14:creationId xmlns:p14="http://schemas.microsoft.com/office/powerpoint/2010/main" val="34764945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31369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21_自訂版面配置">
    <p:spTree>
      <p:nvGrpSpPr>
        <p:cNvPr id="1" name=""/>
        <p:cNvGrpSpPr/>
        <p:nvPr/>
      </p:nvGrpSpPr>
      <p:grpSpPr>
        <a:xfrm>
          <a:off x="0" y="0"/>
          <a:ext cx="0" cy="0"/>
          <a:chOff x="0" y="0"/>
          <a:chExt cx="0" cy="0"/>
        </a:xfrm>
      </p:grpSpPr>
      <p:sp>
        <p:nvSpPr>
          <p:cNvPr id="6" name="矩形 5"/>
          <p:cNvSpPr/>
          <p:nvPr userDrawn="1"/>
        </p:nvSpPr>
        <p:spPr>
          <a:xfrm>
            <a:off x="0" y="0"/>
            <a:ext cx="5204389" cy="6858000"/>
          </a:xfrm>
          <a:prstGeom prst="rect">
            <a:avLst/>
          </a:prstGeom>
          <a:solidFill>
            <a:srgbClr val="D2A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D2A000"/>
              </a:solidFill>
              <a:effectLst/>
              <a:uLnTx/>
              <a:uFillTx/>
              <a:latin typeface="Arial"/>
              <a:ea typeface="新細明體" panose="02020500000000000000" pitchFamily="18" charset="-120"/>
              <a:cs typeface="+mn-cs"/>
              <a:sym typeface="Arial"/>
            </a:endParaRPr>
          </a:p>
        </p:txBody>
      </p:sp>
      <p:sp>
        <p:nvSpPr>
          <p:cNvPr id="7" name="標題 26"/>
          <p:cNvSpPr>
            <a:spLocks noGrp="1"/>
          </p:cNvSpPr>
          <p:nvPr userDrawn="1">
            <p:ph type="title"/>
          </p:nvPr>
        </p:nvSpPr>
        <p:spPr>
          <a:xfrm>
            <a:off x="636076" y="1468315"/>
            <a:ext cx="3932237" cy="1941457"/>
          </a:xfrm>
          <a:prstGeom prst="rect">
            <a:avLst/>
          </a:prstGeom>
        </p:spPr>
        <p:txBody>
          <a:bodyPr>
            <a:normAutofit/>
          </a:bodyPr>
          <a:lstStyle/>
          <a:p>
            <a:pPr algn="ctr"/>
            <a:endParaRPr lang="zh-TW" altLang="en-US" sz="5400" dirty="0">
              <a:solidFill>
                <a:srgbClr val="3E3A39"/>
              </a:solidFill>
            </a:endParaRPr>
          </a:p>
        </p:txBody>
      </p:sp>
      <p:sp>
        <p:nvSpPr>
          <p:cNvPr id="8" name="內容版面配置區 27"/>
          <p:cNvSpPr>
            <a:spLocks noGrp="1"/>
          </p:cNvSpPr>
          <p:nvPr userDrawn="1">
            <p:ph idx="1"/>
          </p:nvPr>
        </p:nvSpPr>
        <p:spPr>
          <a:xfrm>
            <a:off x="5862416" y="987425"/>
            <a:ext cx="5492972" cy="4873625"/>
          </a:xfrm>
          <a:prstGeom prst="rect">
            <a:avLst/>
          </a:prstGeom>
        </p:spPr>
        <p:txBody>
          <a:bodyPr>
            <a:normAutofit/>
          </a:bodyPr>
          <a:lstStyle/>
          <a:p>
            <a:endParaRPr lang="zh-TW" altLang="en-US" sz="2400" dirty="0"/>
          </a:p>
        </p:txBody>
      </p:sp>
      <p:sp>
        <p:nvSpPr>
          <p:cNvPr id="9" name="文字版面配置區 28"/>
          <p:cNvSpPr>
            <a:spLocks noGrp="1"/>
          </p:cNvSpPr>
          <p:nvPr userDrawn="1">
            <p:ph type="body" sz="half" idx="2"/>
          </p:nvPr>
        </p:nvSpPr>
        <p:spPr>
          <a:xfrm>
            <a:off x="636076" y="3649173"/>
            <a:ext cx="3932237" cy="1833319"/>
          </a:xfrm>
          <a:prstGeom prst="rect">
            <a:avLst/>
          </a:prstGeom>
        </p:spPr>
        <p:txBody>
          <a:bodyPr>
            <a:normAutofit/>
          </a:bodyPr>
          <a:lstStyle/>
          <a:p>
            <a:pPr algn="ctr"/>
            <a:endParaRPr lang="zh-TW" altLang="en-US" sz="2800" dirty="0"/>
          </a:p>
        </p:txBody>
      </p:sp>
      <p:cxnSp>
        <p:nvCxnSpPr>
          <p:cNvPr id="10" name="直線接點 9"/>
          <p:cNvCxnSpPr/>
          <p:nvPr userDrawn="1"/>
        </p:nvCxnSpPr>
        <p:spPr>
          <a:xfrm>
            <a:off x="512748" y="6383708"/>
            <a:ext cx="4067798" cy="0"/>
          </a:xfrm>
          <a:prstGeom prst="line">
            <a:avLst/>
          </a:prstGeom>
          <a:ln w="57150">
            <a:solidFill>
              <a:schemeClr val="bg2"/>
            </a:solidFill>
          </a:ln>
        </p:spPr>
        <p:style>
          <a:lnRef idx="2">
            <a:schemeClr val="dk1"/>
          </a:lnRef>
          <a:fillRef idx="0">
            <a:schemeClr val="dk1"/>
          </a:fillRef>
          <a:effectRef idx="1">
            <a:schemeClr val="dk1"/>
          </a:effectRef>
          <a:fontRef idx="minor">
            <a:schemeClr val="tx1"/>
          </a:fontRef>
        </p:style>
      </p:cxnSp>
      <p:cxnSp>
        <p:nvCxnSpPr>
          <p:cNvPr id="11" name="直線接點 10"/>
          <p:cNvCxnSpPr/>
          <p:nvPr userDrawn="1"/>
        </p:nvCxnSpPr>
        <p:spPr>
          <a:xfrm>
            <a:off x="658027" y="435836"/>
            <a:ext cx="3922519" cy="0"/>
          </a:xfrm>
          <a:prstGeom prst="line">
            <a:avLst/>
          </a:prstGeom>
          <a:ln w="28575">
            <a:solidFill>
              <a:schemeClr val="bg2"/>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1019233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9271DAD-1A2E-4613-BB00-CD17B8DC9F26}" type="datetimeFigureOut">
              <a:rPr kumimoji="0" lang="zh-TW"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2025/10/15</a:t>
            </a:fld>
            <a:endParaRPr kumimoji="0" lang="zh-TW" alt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頁尾版面配置區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fld id="{64AEF8C6-5867-4740-9D19-F6B69DD43C80}" type="slidenum">
              <a:rPr kumimoji="0" lang="zh-TW" altLang="en-US" sz="1200" b="0" i="0" u="none" strike="noStrike" kern="0" cap="none" spc="0" normalizeH="0" baseline="0" noProof="0" smtClean="0">
                <a:ln>
                  <a:noFill/>
                </a:ln>
                <a:solidFill>
                  <a:srgbClr val="D2A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t>‹#›</a:t>
            </a:fld>
            <a:endParaRPr kumimoji="0" lang="zh-TW" altLang="en-US" sz="1200" b="0" i="0" u="none" strike="noStrike" kern="0" cap="none" spc="0" normalizeH="0" baseline="0" noProof="0">
              <a:ln>
                <a:noFill/>
              </a:ln>
              <a:solidFill>
                <a:srgbClr val="D2A000"/>
              </a:solidFill>
              <a:effectLst/>
              <a:uLnTx/>
              <a:uFillTx/>
              <a:latin typeface="Arial"/>
              <a:cs typeface="Arial"/>
              <a:sym typeface="Arial"/>
            </a:endParaRPr>
          </a:p>
        </p:txBody>
      </p:sp>
    </p:spTree>
    <p:extLst>
      <p:ext uri="{BB962C8B-B14F-4D97-AF65-F5344CB8AC3E}">
        <p14:creationId xmlns:p14="http://schemas.microsoft.com/office/powerpoint/2010/main" val="18670776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3_自訂版面配置" userDrawn="1">
  <p:cSld name="3_自訂版面配置">
    <p:spTree>
      <p:nvGrpSpPr>
        <p:cNvPr id="1" name="Shape 22"/>
        <p:cNvGrpSpPr/>
        <p:nvPr/>
      </p:nvGrpSpPr>
      <p:grpSpPr>
        <a:xfrm>
          <a:off x="0" y="0"/>
          <a:ext cx="0" cy="0"/>
          <a:chOff x="0" y="0"/>
          <a:chExt cx="0" cy="0"/>
        </a:xfrm>
      </p:grpSpPr>
      <p:sp>
        <p:nvSpPr>
          <p:cNvPr id="24" name="Google Shape;24;p4"/>
          <p:cNvSpPr txBox="1">
            <a:spLocks noGrp="1"/>
          </p:cNvSpPr>
          <p:nvPr>
            <p:ph type="body" idx="1"/>
          </p:nvPr>
        </p:nvSpPr>
        <p:spPr>
          <a:xfrm>
            <a:off x="838200" y="1825625"/>
            <a:ext cx="10515600" cy="4351338"/>
          </a:xfrm>
          <a:prstGeom prst="rect">
            <a:avLst/>
          </a:prstGeom>
          <a:noFill/>
          <a:ln>
            <a:noFill/>
          </a:ln>
        </p:spPr>
        <p:txBody>
          <a:bodyPr spcFirstLastPara="1" wrap="square" lIns="45700" tIns="45700" rIns="45700" bIns="45700" anchor="t" anchorCtr="0">
            <a:noAutofit/>
          </a:bodyPr>
          <a:lstStyle>
            <a:lvl1pPr marL="457200" lvl="0" indent="-342900" algn="l">
              <a:lnSpc>
                <a:spcPct val="90000"/>
              </a:lnSpc>
              <a:spcBef>
                <a:spcPts val="1000"/>
              </a:spcBef>
              <a:spcAft>
                <a:spcPts val="0"/>
              </a:spcAft>
              <a:buClr>
                <a:srgbClr val="3E3A39"/>
              </a:buClr>
              <a:buSzPts val="1800"/>
              <a:buChar char="•"/>
              <a:defRPr/>
            </a:lvl1pPr>
            <a:lvl2pPr marL="914400" lvl="1" indent="-342900" algn="l">
              <a:lnSpc>
                <a:spcPct val="90000"/>
              </a:lnSpc>
              <a:spcBef>
                <a:spcPts val="1000"/>
              </a:spcBef>
              <a:spcAft>
                <a:spcPts val="0"/>
              </a:spcAft>
              <a:buClr>
                <a:srgbClr val="3E3A39"/>
              </a:buClr>
              <a:buSzPts val="1800"/>
              <a:buChar char="•"/>
              <a:defRPr/>
            </a:lvl2pPr>
            <a:lvl3pPr marL="1371600" lvl="2" indent="-342900" algn="l">
              <a:lnSpc>
                <a:spcPct val="90000"/>
              </a:lnSpc>
              <a:spcBef>
                <a:spcPts val="1000"/>
              </a:spcBef>
              <a:spcAft>
                <a:spcPts val="0"/>
              </a:spcAft>
              <a:buClr>
                <a:srgbClr val="3E3A39"/>
              </a:buClr>
              <a:buSzPts val="1800"/>
              <a:buChar char="•"/>
              <a:defRPr/>
            </a:lvl3pPr>
            <a:lvl4pPr marL="1828800" lvl="3" indent="-342900" algn="l">
              <a:lnSpc>
                <a:spcPct val="90000"/>
              </a:lnSpc>
              <a:spcBef>
                <a:spcPts val="1000"/>
              </a:spcBef>
              <a:spcAft>
                <a:spcPts val="0"/>
              </a:spcAft>
              <a:buClr>
                <a:srgbClr val="3E3A39"/>
              </a:buClr>
              <a:buSzPts val="1800"/>
              <a:buChar char="•"/>
              <a:defRPr/>
            </a:lvl4pPr>
            <a:lvl5pPr marL="2286000" lvl="4" indent="-342900" algn="l">
              <a:lnSpc>
                <a:spcPct val="90000"/>
              </a:lnSpc>
              <a:spcBef>
                <a:spcPts val="1000"/>
              </a:spcBef>
              <a:spcAft>
                <a:spcPts val="0"/>
              </a:spcAft>
              <a:buClr>
                <a:srgbClr val="3E3A39"/>
              </a:buClr>
              <a:buSzPts val="1800"/>
              <a:buChar char="•"/>
              <a:defRPr/>
            </a:lvl5pPr>
            <a:lvl6pPr marL="2743200" lvl="5" indent="-342900" algn="l">
              <a:lnSpc>
                <a:spcPct val="90000"/>
              </a:lnSpc>
              <a:spcBef>
                <a:spcPts val="1000"/>
              </a:spcBef>
              <a:spcAft>
                <a:spcPts val="0"/>
              </a:spcAft>
              <a:buClr>
                <a:srgbClr val="3E3A39"/>
              </a:buClr>
              <a:buSzPts val="1800"/>
              <a:buChar char="•"/>
              <a:defRPr/>
            </a:lvl6pPr>
            <a:lvl7pPr marL="3200400" lvl="6" indent="-342900" algn="l">
              <a:lnSpc>
                <a:spcPct val="90000"/>
              </a:lnSpc>
              <a:spcBef>
                <a:spcPts val="1000"/>
              </a:spcBef>
              <a:spcAft>
                <a:spcPts val="0"/>
              </a:spcAft>
              <a:buClr>
                <a:srgbClr val="3E3A39"/>
              </a:buClr>
              <a:buSzPts val="1800"/>
              <a:buChar char="•"/>
              <a:defRPr/>
            </a:lvl7pPr>
            <a:lvl8pPr marL="3657600" lvl="7" indent="-342900" algn="l">
              <a:lnSpc>
                <a:spcPct val="90000"/>
              </a:lnSpc>
              <a:spcBef>
                <a:spcPts val="1000"/>
              </a:spcBef>
              <a:spcAft>
                <a:spcPts val="0"/>
              </a:spcAft>
              <a:buClr>
                <a:srgbClr val="3E3A39"/>
              </a:buClr>
              <a:buSzPts val="1800"/>
              <a:buChar char="•"/>
              <a:defRPr/>
            </a:lvl8pPr>
            <a:lvl9pPr marL="4114800" lvl="8" indent="-342900" algn="l">
              <a:lnSpc>
                <a:spcPct val="90000"/>
              </a:lnSpc>
              <a:spcBef>
                <a:spcPts val="1000"/>
              </a:spcBef>
              <a:spcAft>
                <a:spcPts val="0"/>
              </a:spcAft>
              <a:buClr>
                <a:srgbClr val="3E3A39"/>
              </a:buClr>
              <a:buSzPts val="1800"/>
              <a:buChar char="•"/>
              <a:defRPr/>
            </a:lvl9pPr>
          </a:lstStyle>
          <a:p>
            <a:endParaRPr dirty="0"/>
          </a:p>
        </p:txBody>
      </p:sp>
      <p:sp>
        <p:nvSpPr>
          <p:cNvPr id="25" name="Google Shape;25;p4"/>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D2A000"/>
              </a:buClr>
              <a:buSzPts val="1200"/>
              <a:buFont typeface="Arial"/>
              <a:buNone/>
              <a:defRPr sz="1200"/>
            </a:lvl1pPr>
            <a:lvl2pPr marL="0" lvl="1" indent="0" algn="r">
              <a:lnSpc>
                <a:spcPct val="100000"/>
              </a:lnSpc>
              <a:spcBef>
                <a:spcPts val="0"/>
              </a:spcBef>
              <a:spcAft>
                <a:spcPts val="0"/>
              </a:spcAft>
              <a:buClr>
                <a:srgbClr val="D2A000"/>
              </a:buClr>
              <a:buSzPts val="1200"/>
              <a:buFont typeface="Arial"/>
              <a:buNone/>
              <a:defRPr sz="1200"/>
            </a:lvl2pPr>
            <a:lvl3pPr marL="0" lvl="2" indent="0" algn="r">
              <a:lnSpc>
                <a:spcPct val="100000"/>
              </a:lnSpc>
              <a:spcBef>
                <a:spcPts val="0"/>
              </a:spcBef>
              <a:spcAft>
                <a:spcPts val="0"/>
              </a:spcAft>
              <a:buClr>
                <a:srgbClr val="D2A000"/>
              </a:buClr>
              <a:buSzPts val="1200"/>
              <a:buFont typeface="Arial"/>
              <a:buNone/>
              <a:defRPr sz="1200"/>
            </a:lvl3pPr>
            <a:lvl4pPr marL="0" lvl="3" indent="0" algn="r">
              <a:lnSpc>
                <a:spcPct val="100000"/>
              </a:lnSpc>
              <a:spcBef>
                <a:spcPts val="0"/>
              </a:spcBef>
              <a:spcAft>
                <a:spcPts val="0"/>
              </a:spcAft>
              <a:buClr>
                <a:srgbClr val="D2A000"/>
              </a:buClr>
              <a:buSzPts val="1200"/>
              <a:buFont typeface="Arial"/>
              <a:buNone/>
              <a:defRPr sz="1200"/>
            </a:lvl4pPr>
            <a:lvl5pPr marL="0" lvl="4" indent="0" algn="r">
              <a:lnSpc>
                <a:spcPct val="100000"/>
              </a:lnSpc>
              <a:spcBef>
                <a:spcPts val="0"/>
              </a:spcBef>
              <a:spcAft>
                <a:spcPts val="0"/>
              </a:spcAft>
              <a:buClr>
                <a:srgbClr val="D2A000"/>
              </a:buClr>
              <a:buSzPts val="1200"/>
              <a:buFont typeface="Arial"/>
              <a:buNone/>
              <a:defRPr sz="1200"/>
            </a:lvl5pPr>
            <a:lvl6pPr marL="0" lvl="5" indent="0" algn="r">
              <a:lnSpc>
                <a:spcPct val="100000"/>
              </a:lnSpc>
              <a:spcBef>
                <a:spcPts val="0"/>
              </a:spcBef>
              <a:spcAft>
                <a:spcPts val="0"/>
              </a:spcAft>
              <a:buClr>
                <a:srgbClr val="D2A000"/>
              </a:buClr>
              <a:buSzPts val="1200"/>
              <a:buFont typeface="Arial"/>
              <a:buNone/>
              <a:defRPr sz="1200"/>
            </a:lvl6pPr>
            <a:lvl7pPr marL="0" lvl="6" indent="0" algn="r">
              <a:lnSpc>
                <a:spcPct val="100000"/>
              </a:lnSpc>
              <a:spcBef>
                <a:spcPts val="0"/>
              </a:spcBef>
              <a:spcAft>
                <a:spcPts val="0"/>
              </a:spcAft>
              <a:buClr>
                <a:srgbClr val="D2A000"/>
              </a:buClr>
              <a:buSzPts val="1200"/>
              <a:buFont typeface="Arial"/>
              <a:buNone/>
              <a:defRPr sz="1200"/>
            </a:lvl7pPr>
            <a:lvl8pPr marL="0" lvl="7" indent="0" algn="r">
              <a:lnSpc>
                <a:spcPct val="100000"/>
              </a:lnSpc>
              <a:spcBef>
                <a:spcPts val="0"/>
              </a:spcBef>
              <a:spcAft>
                <a:spcPts val="0"/>
              </a:spcAft>
              <a:buClr>
                <a:srgbClr val="D2A000"/>
              </a:buClr>
              <a:buSzPts val="1200"/>
              <a:buFont typeface="Arial"/>
              <a:buNone/>
              <a:defRPr sz="1200"/>
            </a:lvl8pPr>
            <a:lvl9pPr marL="0" lvl="8" indent="0" algn="r">
              <a:lnSpc>
                <a:spcPct val="100000"/>
              </a:lnSpc>
              <a:spcBef>
                <a:spcPts val="0"/>
              </a:spcBef>
              <a:spcAft>
                <a:spcPts val="0"/>
              </a:spcAft>
              <a:buClr>
                <a:srgbClr val="D2A000"/>
              </a:buClr>
              <a:buSzPts val="1200"/>
              <a:buFont typeface="Arial"/>
              <a:buNone/>
              <a:defRPr sz="1200"/>
            </a:lvl9pPr>
          </a:lstStyle>
          <a:p>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fld id="{00000000-1234-1234-1234-123412341234}" type="slidenum">
              <a:rPr kumimoji="0" lang="en-US" altLang="zh-TW" sz="1200" b="0" i="0" u="none" strike="noStrike" kern="0" cap="none" spc="0" normalizeH="0" baseline="0" noProof="0">
                <a:ln>
                  <a:noFill/>
                </a:ln>
                <a:solidFill>
                  <a:srgbClr val="D2A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t>‹#›</a:t>
            </a:fld>
            <a:endParaRPr kumimoji="0" sz="1200" b="0" i="0" u="none" strike="noStrike" kern="0" cap="none" spc="0" normalizeH="0" baseline="0" noProof="0">
              <a:ln>
                <a:noFill/>
              </a:ln>
              <a:solidFill>
                <a:srgbClr val="D2A000"/>
              </a:solidFill>
              <a:effectLst/>
              <a:uLnTx/>
              <a:uFillTx/>
              <a:latin typeface="Arial"/>
              <a:cs typeface="Arial"/>
              <a:sym typeface="Arial"/>
            </a:endParaRPr>
          </a:p>
        </p:txBody>
      </p:sp>
      <p:pic>
        <p:nvPicPr>
          <p:cNvPr id="2" name="圖片 1"/>
          <p:cNvPicPr>
            <a:picLocks noChangeAspect="1"/>
          </p:cNvPicPr>
          <p:nvPr userDrawn="1"/>
        </p:nvPicPr>
        <p:blipFill rotWithShape="1">
          <a:blip r:embed="rId2">
            <a:extLst>
              <a:ext uri="{28A0092B-C50C-407E-A947-70E740481C1C}">
                <a14:useLocalDpi xmlns:a14="http://schemas.microsoft.com/office/drawing/2010/main" val="0"/>
              </a:ext>
            </a:extLst>
          </a:blip>
          <a:srcRect l="17010" t="28585" r="18731" b="26091"/>
          <a:stretch/>
        </p:blipFill>
        <p:spPr>
          <a:xfrm>
            <a:off x="119336" y="227620"/>
            <a:ext cx="4413923" cy="1038572"/>
          </a:xfrm>
          <a:prstGeom prst="rect">
            <a:avLst/>
          </a:prstGeom>
        </p:spPr>
      </p:pic>
    </p:spTree>
    <p:extLst>
      <p:ext uri="{BB962C8B-B14F-4D97-AF65-F5344CB8AC3E}">
        <p14:creationId xmlns:p14="http://schemas.microsoft.com/office/powerpoint/2010/main" val="28511498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3_自訂版面配置">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投影片編號版面配置區 2"/>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fld id="{00000000-1234-1234-1234-123412341234}" type="slidenum">
              <a:rPr kumimoji="0" lang="en-US" altLang="zh-TW" sz="1200" b="0" i="0" u="none" strike="noStrike" kern="0" cap="none" spc="0" normalizeH="0" baseline="0" noProof="0" smtClean="0">
                <a:ln>
                  <a:noFill/>
                </a:ln>
                <a:solidFill>
                  <a:srgbClr val="D2A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t>‹#›</a:t>
            </a:fld>
            <a:endParaRPr kumimoji="0" lang="zh-TW"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630651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1_自訂版面配置">
  <p:cSld name="1_自訂版面配置">
    <p:spTree>
      <p:nvGrpSpPr>
        <p:cNvPr id="1" name="Shape 33"/>
        <p:cNvGrpSpPr/>
        <p:nvPr/>
      </p:nvGrpSpPr>
      <p:grpSpPr>
        <a:xfrm>
          <a:off x="0" y="0"/>
          <a:ext cx="0" cy="0"/>
          <a:chOff x="0" y="0"/>
          <a:chExt cx="0" cy="0"/>
        </a:xfrm>
      </p:grpSpPr>
      <p:pic>
        <p:nvPicPr>
          <p:cNvPr id="34" name="Google Shape;34;p6" descr="圖片 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5" name="Google Shape;35;p6"/>
          <p:cNvSpPr txBox="1">
            <a:spLocks noGrp="1"/>
          </p:cNvSpPr>
          <p:nvPr>
            <p:ph type="title"/>
          </p:nvPr>
        </p:nvSpPr>
        <p:spPr>
          <a:xfrm>
            <a:off x="1524000" y="1122362"/>
            <a:ext cx="9144000" cy="2387601"/>
          </a:xfrm>
          <a:prstGeom prst="rect">
            <a:avLst/>
          </a:prstGeom>
          <a:noFill/>
          <a:ln>
            <a:noFill/>
          </a:ln>
        </p:spPr>
        <p:txBody>
          <a:bodyPr spcFirstLastPara="1" wrap="square" lIns="45700" tIns="45700" rIns="45700" bIns="45700" anchor="t" anchorCtr="0">
            <a:noAutofit/>
          </a:bodyPr>
          <a:lstStyle>
            <a:lvl1pPr lvl="0" algn="l">
              <a:lnSpc>
                <a:spcPct val="90000"/>
              </a:lnSpc>
              <a:spcBef>
                <a:spcPts val="0"/>
              </a:spcBef>
              <a:spcAft>
                <a:spcPts val="0"/>
              </a:spcAft>
              <a:buClr>
                <a:srgbClr val="D2A000"/>
              </a:buClr>
              <a:buSzPts val="1800"/>
              <a:buNone/>
              <a:defRPr/>
            </a:lvl1pPr>
            <a:lvl2pPr lvl="1" algn="l">
              <a:lnSpc>
                <a:spcPct val="90000"/>
              </a:lnSpc>
              <a:spcBef>
                <a:spcPts val="0"/>
              </a:spcBef>
              <a:spcAft>
                <a:spcPts val="0"/>
              </a:spcAft>
              <a:buClr>
                <a:srgbClr val="D2A000"/>
              </a:buClr>
              <a:buSzPts val="1800"/>
              <a:buNone/>
              <a:defRPr/>
            </a:lvl2pPr>
            <a:lvl3pPr lvl="2" algn="l">
              <a:lnSpc>
                <a:spcPct val="90000"/>
              </a:lnSpc>
              <a:spcBef>
                <a:spcPts val="0"/>
              </a:spcBef>
              <a:spcAft>
                <a:spcPts val="0"/>
              </a:spcAft>
              <a:buClr>
                <a:srgbClr val="D2A000"/>
              </a:buClr>
              <a:buSzPts val="1800"/>
              <a:buNone/>
              <a:defRPr/>
            </a:lvl3pPr>
            <a:lvl4pPr lvl="3" algn="l">
              <a:lnSpc>
                <a:spcPct val="90000"/>
              </a:lnSpc>
              <a:spcBef>
                <a:spcPts val="0"/>
              </a:spcBef>
              <a:spcAft>
                <a:spcPts val="0"/>
              </a:spcAft>
              <a:buClr>
                <a:srgbClr val="D2A000"/>
              </a:buClr>
              <a:buSzPts val="1800"/>
              <a:buNone/>
              <a:defRPr/>
            </a:lvl4pPr>
            <a:lvl5pPr lvl="4" algn="l">
              <a:lnSpc>
                <a:spcPct val="90000"/>
              </a:lnSpc>
              <a:spcBef>
                <a:spcPts val="0"/>
              </a:spcBef>
              <a:spcAft>
                <a:spcPts val="0"/>
              </a:spcAft>
              <a:buClr>
                <a:srgbClr val="D2A000"/>
              </a:buClr>
              <a:buSzPts val="1800"/>
              <a:buNone/>
              <a:defRPr/>
            </a:lvl5pPr>
            <a:lvl6pPr lvl="5" algn="l">
              <a:lnSpc>
                <a:spcPct val="90000"/>
              </a:lnSpc>
              <a:spcBef>
                <a:spcPts val="0"/>
              </a:spcBef>
              <a:spcAft>
                <a:spcPts val="0"/>
              </a:spcAft>
              <a:buClr>
                <a:srgbClr val="D2A000"/>
              </a:buClr>
              <a:buSzPts val="1800"/>
              <a:buNone/>
              <a:defRPr/>
            </a:lvl6pPr>
            <a:lvl7pPr lvl="6" algn="l">
              <a:lnSpc>
                <a:spcPct val="90000"/>
              </a:lnSpc>
              <a:spcBef>
                <a:spcPts val="0"/>
              </a:spcBef>
              <a:spcAft>
                <a:spcPts val="0"/>
              </a:spcAft>
              <a:buClr>
                <a:srgbClr val="D2A000"/>
              </a:buClr>
              <a:buSzPts val="1800"/>
              <a:buNone/>
              <a:defRPr/>
            </a:lvl7pPr>
            <a:lvl8pPr lvl="7" algn="l">
              <a:lnSpc>
                <a:spcPct val="90000"/>
              </a:lnSpc>
              <a:spcBef>
                <a:spcPts val="0"/>
              </a:spcBef>
              <a:spcAft>
                <a:spcPts val="0"/>
              </a:spcAft>
              <a:buClr>
                <a:srgbClr val="D2A000"/>
              </a:buClr>
              <a:buSzPts val="1800"/>
              <a:buNone/>
              <a:defRPr/>
            </a:lvl8pPr>
            <a:lvl9pPr lvl="8" algn="l">
              <a:lnSpc>
                <a:spcPct val="90000"/>
              </a:lnSpc>
              <a:spcBef>
                <a:spcPts val="0"/>
              </a:spcBef>
              <a:spcAft>
                <a:spcPts val="0"/>
              </a:spcAft>
              <a:buClr>
                <a:srgbClr val="D2A000"/>
              </a:buClr>
              <a:buSzPts val="1800"/>
              <a:buNone/>
              <a:defRPr/>
            </a:lvl9pPr>
          </a:lstStyle>
          <a:p>
            <a:endParaRPr/>
          </a:p>
        </p:txBody>
      </p:sp>
      <p:sp>
        <p:nvSpPr>
          <p:cNvPr id="36" name="Google Shape;36;p6"/>
          <p:cNvSpPr txBox="1">
            <a:spLocks noGrp="1"/>
          </p:cNvSpPr>
          <p:nvPr>
            <p:ph type="body" idx="1"/>
          </p:nvPr>
        </p:nvSpPr>
        <p:spPr>
          <a:xfrm>
            <a:off x="1524000" y="3687498"/>
            <a:ext cx="9144000" cy="1655763"/>
          </a:xfrm>
          <a:prstGeom prst="rect">
            <a:avLst/>
          </a:prstGeom>
          <a:noFill/>
          <a:ln>
            <a:noFill/>
          </a:ln>
        </p:spPr>
        <p:txBody>
          <a:bodyPr spcFirstLastPara="1" wrap="square" lIns="45700" tIns="45700" rIns="45700" bIns="45700" anchor="t" anchorCtr="0">
            <a:noAutofit/>
          </a:bodyPr>
          <a:lstStyle>
            <a:lvl1pPr marL="457200" lvl="0" indent="-342900" algn="l">
              <a:lnSpc>
                <a:spcPct val="90000"/>
              </a:lnSpc>
              <a:spcBef>
                <a:spcPts val="1000"/>
              </a:spcBef>
              <a:spcAft>
                <a:spcPts val="0"/>
              </a:spcAft>
              <a:buClr>
                <a:srgbClr val="3E3A39"/>
              </a:buClr>
              <a:buSzPts val="1800"/>
              <a:buChar char="•"/>
              <a:defRPr/>
            </a:lvl1pPr>
            <a:lvl2pPr marL="914400" lvl="1" indent="-342900" algn="l">
              <a:lnSpc>
                <a:spcPct val="90000"/>
              </a:lnSpc>
              <a:spcBef>
                <a:spcPts val="1000"/>
              </a:spcBef>
              <a:spcAft>
                <a:spcPts val="0"/>
              </a:spcAft>
              <a:buClr>
                <a:srgbClr val="3E3A39"/>
              </a:buClr>
              <a:buSzPts val="1800"/>
              <a:buChar char="•"/>
              <a:defRPr/>
            </a:lvl2pPr>
            <a:lvl3pPr marL="1371600" lvl="2" indent="-342900" algn="l">
              <a:lnSpc>
                <a:spcPct val="90000"/>
              </a:lnSpc>
              <a:spcBef>
                <a:spcPts val="1000"/>
              </a:spcBef>
              <a:spcAft>
                <a:spcPts val="0"/>
              </a:spcAft>
              <a:buClr>
                <a:srgbClr val="3E3A39"/>
              </a:buClr>
              <a:buSzPts val="1800"/>
              <a:buChar char="•"/>
              <a:defRPr/>
            </a:lvl3pPr>
            <a:lvl4pPr marL="1828800" lvl="3" indent="-342900" algn="l">
              <a:lnSpc>
                <a:spcPct val="90000"/>
              </a:lnSpc>
              <a:spcBef>
                <a:spcPts val="1000"/>
              </a:spcBef>
              <a:spcAft>
                <a:spcPts val="0"/>
              </a:spcAft>
              <a:buClr>
                <a:srgbClr val="3E3A39"/>
              </a:buClr>
              <a:buSzPts val="1800"/>
              <a:buChar char="•"/>
              <a:defRPr/>
            </a:lvl4pPr>
            <a:lvl5pPr marL="2286000" lvl="4" indent="-342900" algn="l">
              <a:lnSpc>
                <a:spcPct val="90000"/>
              </a:lnSpc>
              <a:spcBef>
                <a:spcPts val="1000"/>
              </a:spcBef>
              <a:spcAft>
                <a:spcPts val="0"/>
              </a:spcAft>
              <a:buClr>
                <a:srgbClr val="3E3A39"/>
              </a:buClr>
              <a:buSzPts val="1800"/>
              <a:buChar char="•"/>
              <a:defRPr/>
            </a:lvl5pPr>
            <a:lvl6pPr marL="2743200" lvl="5" indent="-342900" algn="l">
              <a:lnSpc>
                <a:spcPct val="90000"/>
              </a:lnSpc>
              <a:spcBef>
                <a:spcPts val="1000"/>
              </a:spcBef>
              <a:spcAft>
                <a:spcPts val="0"/>
              </a:spcAft>
              <a:buClr>
                <a:srgbClr val="3E3A39"/>
              </a:buClr>
              <a:buSzPts val="1800"/>
              <a:buChar char="•"/>
              <a:defRPr/>
            </a:lvl6pPr>
            <a:lvl7pPr marL="3200400" lvl="6" indent="-342900" algn="l">
              <a:lnSpc>
                <a:spcPct val="90000"/>
              </a:lnSpc>
              <a:spcBef>
                <a:spcPts val="1000"/>
              </a:spcBef>
              <a:spcAft>
                <a:spcPts val="0"/>
              </a:spcAft>
              <a:buClr>
                <a:srgbClr val="3E3A39"/>
              </a:buClr>
              <a:buSzPts val="1800"/>
              <a:buChar char="•"/>
              <a:defRPr/>
            </a:lvl7pPr>
            <a:lvl8pPr marL="3657600" lvl="7" indent="-342900" algn="l">
              <a:lnSpc>
                <a:spcPct val="90000"/>
              </a:lnSpc>
              <a:spcBef>
                <a:spcPts val="1000"/>
              </a:spcBef>
              <a:spcAft>
                <a:spcPts val="0"/>
              </a:spcAft>
              <a:buClr>
                <a:srgbClr val="3E3A39"/>
              </a:buClr>
              <a:buSzPts val="1800"/>
              <a:buChar char="•"/>
              <a:defRPr/>
            </a:lvl8pPr>
            <a:lvl9pPr marL="4114800" lvl="8" indent="-342900" algn="l">
              <a:lnSpc>
                <a:spcPct val="90000"/>
              </a:lnSpc>
              <a:spcBef>
                <a:spcPts val="1000"/>
              </a:spcBef>
              <a:spcAft>
                <a:spcPts val="0"/>
              </a:spcAft>
              <a:buClr>
                <a:srgbClr val="3E3A39"/>
              </a:buClr>
              <a:buSzPts val="1800"/>
              <a:buChar char="•"/>
              <a:defRPr/>
            </a:lvl9pPr>
          </a:lstStyle>
          <a:p>
            <a:endParaRPr/>
          </a:p>
        </p:txBody>
      </p:sp>
      <p:cxnSp>
        <p:nvCxnSpPr>
          <p:cNvPr id="37" name="Google Shape;37;p6"/>
          <p:cNvCxnSpPr/>
          <p:nvPr/>
        </p:nvCxnSpPr>
        <p:spPr>
          <a:xfrm>
            <a:off x="511323" y="6383708"/>
            <a:ext cx="11169355" cy="1"/>
          </a:xfrm>
          <a:prstGeom prst="straightConnector1">
            <a:avLst/>
          </a:prstGeom>
          <a:noFill/>
          <a:ln w="57150" cap="flat" cmpd="sng">
            <a:solidFill>
              <a:srgbClr val="FFFFFF"/>
            </a:solidFill>
            <a:prstDash val="solid"/>
            <a:miter lim="8000"/>
            <a:headEnd type="none" w="sm" len="sm"/>
            <a:tailEnd type="none" w="sm" len="sm"/>
          </a:ln>
        </p:spPr>
      </p:cxnSp>
      <p:cxnSp>
        <p:nvCxnSpPr>
          <p:cNvPr id="38" name="Google Shape;38;p6"/>
          <p:cNvCxnSpPr/>
          <p:nvPr/>
        </p:nvCxnSpPr>
        <p:spPr>
          <a:xfrm>
            <a:off x="511323" y="435835"/>
            <a:ext cx="11169355" cy="1"/>
          </a:xfrm>
          <a:prstGeom prst="straightConnector1">
            <a:avLst/>
          </a:prstGeom>
          <a:noFill/>
          <a:ln w="28575" cap="flat" cmpd="sng">
            <a:solidFill>
              <a:srgbClr val="FFFFFF"/>
            </a:solidFill>
            <a:prstDash val="solid"/>
            <a:miter lim="8000"/>
            <a:headEnd type="none" w="sm" len="sm"/>
            <a:tailEnd type="none" w="sm" len="sm"/>
          </a:ln>
        </p:spPr>
      </p:cxnSp>
      <p:sp>
        <p:nvSpPr>
          <p:cNvPr id="39" name="Google Shape;39;p6"/>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D2A000"/>
              </a:buClr>
              <a:buSzPts val="1200"/>
              <a:buFont typeface="Arial"/>
              <a:buNone/>
              <a:defRPr sz="1200"/>
            </a:lvl1pPr>
            <a:lvl2pPr marL="0" lvl="1" indent="0" algn="r">
              <a:lnSpc>
                <a:spcPct val="100000"/>
              </a:lnSpc>
              <a:spcBef>
                <a:spcPts val="0"/>
              </a:spcBef>
              <a:spcAft>
                <a:spcPts val="0"/>
              </a:spcAft>
              <a:buClr>
                <a:srgbClr val="D2A000"/>
              </a:buClr>
              <a:buSzPts val="1200"/>
              <a:buFont typeface="Arial"/>
              <a:buNone/>
              <a:defRPr sz="1200"/>
            </a:lvl2pPr>
            <a:lvl3pPr marL="0" lvl="2" indent="0" algn="r">
              <a:lnSpc>
                <a:spcPct val="100000"/>
              </a:lnSpc>
              <a:spcBef>
                <a:spcPts val="0"/>
              </a:spcBef>
              <a:spcAft>
                <a:spcPts val="0"/>
              </a:spcAft>
              <a:buClr>
                <a:srgbClr val="D2A000"/>
              </a:buClr>
              <a:buSzPts val="1200"/>
              <a:buFont typeface="Arial"/>
              <a:buNone/>
              <a:defRPr sz="1200"/>
            </a:lvl3pPr>
            <a:lvl4pPr marL="0" lvl="3" indent="0" algn="r">
              <a:lnSpc>
                <a:spcPct val="100000"/>
              </a:lnSpc>
              <a:spcBef>
                <a:spcPts val="0"/>
              </a:spcBef>
              <a:spcAft>
                <a:spcPts val="0"/>
              </a:spcAft>
              <a:buClr>
                <a:srgbClr val="D2A000"/>
              </a:buClr>
              <a:buSzPts val="1200"/>
              <a:buFont typeface="Arial"/>
              <a:buNone/>
              <a:defRPr sz="1200"/>
            </a:lvl4pPr>
            <a:lvl5pPr marL="0" lvl="4" indent="0" algn="r">
              <a:lnSpc>
                <a:spcPct val="100000"/>
              </a:lnSpc>
              <a:spcBef>
                <a:spcPts val="0"/>
              </a:spcBef>
              <a:spcAft>
                <a:spcPts val="0"/>
              </a:spcAft>
              <a:buClr>
                <a:srgbClr val="D2A000"/>
              </a:buClr>
              <a:buSzPts val="1200"/>
              <a:buFont typeface="Arial"/>
              <a:buNone/>
              <a:defRPr sz="1200"/>
            </a:lvl5pPr>
            <a:lvl6pPr marL="0" lvl="5" indent="0" algn="r">
              <a:lnSpc>
                <a:spcPct val="100000"/>
              </a:lnSpc>
              <a:spcBef>
                <a:spcPts val="0"/>
              </a:spcBef>
              <a:spcAft>
                <a:spcPts val="0"/>
              </a:spcAft>
              <a:buClr>
                <a:srgbClr val="D2A000"/>
              </a:buClr>
              <a:buSzPts val="1200"/>
              <a:buFont typeface="Arial"/>
              <a:buNone/>
              <a:defRPr sz="1200"/>
            </a:lvl6pPr>
            <a:lvl7pPr marL="0" lvl="6" indent="0" algn="r">
              <a:lnSpc>
                <a:spcPct val="100000"/>
              </a:lnSpc>
              <a:spcBef>
                <a:spcPts val="0"/>
              </a:spcBef>
              <a:spcAft>
                <a:spcPts val="0"/>
              </a:spcAft>
              <a:buClr>
                <a:srgbClr val="D2A000"/>
              </a:buClr>
              <a:buSzPts val="1200"/>
              <a:buFont typeface="Arial"/>
              <a:buNone/>
              <a:defRPr sz="1200"/>
            </a:lvl7pPr>
            <a:lvl8pPr marL="0" lvl="7" indent="0" algn="r">
              <a:lnSpc>
                <a:spcPct val="100000"/>
              </a:lnSpc>
              <a:spcBef>
                <a:spcPts val="0"/>
              </a:spcBef>
              <a:spcAft>
                <a:spcPts val="0"/>
              </a:spcAft>
              <a:buClr>
                <a:srgbClr val="D2A000"/>
              </a:buClr>
              <a:buSzPts val="1200"/>
              <a:buFont typeface="Arial"/>
              <a:buNone/>
              <a:defRPr sz="1200"/>
            </a:lvl8pPr>
            <a:lvl9pPr marL="0" lvl="8" indent="0" algn="r">
              <a:lnSpc>
                <a:spcPct val="100000"/>
              </a:lnSpc>
              <a:spcBef>
                <a:spcPts val="0"/>
              </a:spcBef>
              <a:spcAft>
                <a:spcPts val="0"/>
              </a:spcAft>
              <a:buClr>
                <a:srgbClr val="D2A000"/>
              </a:buClr>
              <a:buSzPts val="1200"/>
              <a:buFont typeface="Arial"/>
              <a:buNone/>
              <a:defRPr sz="1200"/>
            </a:lvl9pPr>
          </a:lstStyle>
          <a:p>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fld id="{00000000-1234-1234-1234-123412341234}" type="slidenum">
              <a:rPr kumimoji="0" lang="en-US" altLang="zh-TW" sz="1200" b="0" i="0" u="none" strike="noStrike" kern="0" cap="none" spc="0" normalizeH="0" baseline="0" noProof="0">
                <a:ln>
                  <a:noFill/>
                </a:ln>
                <a:solidFill>
                  <a:srgbClr val="D2A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t>‹#›</a:t>
            </a:fld>
            <a:endParaRPr kumimoji="0" sz="1200" b="0" i="0" u="none" strike="noStrike" kern="0" cap="none" spc="0" normalizeH="0" baseline="0" noProof="0">
              <a:ln>
                <a:noFill/>
              </a:ln>
              <a:solidFill>
                <a:srgbClr val="D2A000"/>
              </a:solidFill>
              <a:effectLst/>
              <a:uLnTx/>
              <a:uFillTx/>
              <a:latin typeface="Arial"/>
              <a:cs typeface="Arial"/>
              <a:sym typeface="Arial"/>
            </a:endParaRPr>
          </a:p>
        </p:txBody>
      </p:sp>
    </p:spTree>
    <p:extLst>
      <p:ext uri="{BB962C8B-B14F-4D97-AF65-F5344CB8AC3E}">
        <p14:creationId xmlns:p14="http://schemas.microsoft.com/office/powerpoint/2010/main" val="28731533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4_自訂版面配置">
  <p:cSld name="4_自訂版面配置">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839787" y="457200"/>
            <a:ext cx="3932239" cy="1600200"/>
          </a:xfrm>
          <a:prstGeom prst="rect">
            <a:avLst/>
          </a:prstGeom>
          <a:noFill/>
          <a:ln>
            <a:noFill/>
          </a:ln>
        </p:spPr>
        <p:txBody>
          <a:bodyPr spcFirstLastPara="1" wrap="square" lIns="45700" tIns="45700" rIns="45700" bIns="45700" anchor="t" anchorCtr="0">
            <a:noAutofit/>
          </a:bodyPr>
          <a:lstStyle>
            <a:lvl1pPr lvl="0" algn="l">
              <a:lnSpc>
                <a:spcPct val="90000"/>
              </a:lnSpc>
              <a:spcBef>
                <a:spcPts val="0"/>
              </a:spcBef>
              <a:spcAft>
                <a:spcPts val="0"/>
              </a:spcAft>
              <a:buClr>
                <a:srgbClr val="D2A000"/>
              </a:buClr>
              <a:buSzPts val="1800"/>
              <a:buNone/>
              <a:defRPr/>
            </a:lvl1pPr>
            <a:lvl2pPr lvl="1" algn="l">
              <a:lnSpc>
                <a:spcPct val="90000"/>
              </a:lnSpc>
              <a:spcBef>
                <a:spcPts val="0"/>
              </a:spcBef>
              <a:spcAft>
                <a:spcPts val="0"/>
              </a:spcAft>
              <a:buClr>
                <a:srgbClr val="D2A000"/>
              </a:buClr>
              <a:buSzPts val="1800"/>
              <a:buNone/>
              <a:defRPr/>
            </a:lvl2pPr>
            <a:lvl3pPr lvl="2" algn="l">
              <a:lnSpc>
                <a:spcPct val="90000"/>
              </a:lnSpc>
              <a:spcBef>
                <a:spcPts val="0"/>
              </a:spcBef>
              <a:spcAft>
                <a:spcPts val="0"/>
              </a:spcAft>
              <a:buClr>
                <a:srgbClr val="D2A000"/>
              </a:buClr>
              <a:buSzPts val="1800"/>
              <a:buNone/>
              <a:defRPr/>
            </a:lvl3pPr>
            <a:lvl4pPr lvl="3" algn="l">
              <a:lnSpc>
                <a:spcPct val="90000"/>
              </a:lnSpc>
              <a:spcBef>
                <a:spcPts val="0"/>
              </a:spcBef>
              <a:spcAft>
                <a:spcPts val="0"/>
              </a:spcAft>
              <a:buClr>
                <a:srgbClr val="D2A000"/>
              </a:buClr>
              <a:buSzPts val="1800"/>
              <a:buNone/>
              <a:defRPr/>
            </a:lvl4pPr>
            <a:lvl5pPr lvl="4" algn="l">
              <a:lnSpc>
                <a:spcPct val="90000"/>
              </a:lnSpc>
              <a:spcBef>
                <a:spcPts val="0"/>
              </a:spcBef>
              <a:spcAft>
                <a:spcPts val="0"/>
              </a:spcAft>
              <a:buClr>
                <a:srgbClr val="D2A000"/>
              </a:buClr>
              <a:buSzPts val="1800"/>
              <a:buNone/>
              <a:defRPr/>
            </a:lvl5pPr>
            <a:lvl6pPr lvl="5" algn="l">
              <a:lnSpc>
                <a:spcPct val="90000"/>
              </a:lnSpc>
              <a:spcBef>
                <a:spcPts val="0"/>
              </a:spcBef>
              <a:spcAft>
                <a:spcPts val="0"/>
              </a:spcAft>
              <a:buClr>
                <a:srgbClr val="D2A000"/>
              </a:buClr>
              <a:buSzPts val="1800"/>
              <a:buNone/>
              <a:defRPr/>
            </a:lvl6pPr>
            <a:lvl7pPr lvl="6" algn="l">
              <a:lnSpc>
                <a:spcPct val="90000"/>
              </a:lnSpc>
              <a:spcBef>
                <a:spcPts val="0"/>
              </a:spcBef>
              <a:spcAft>
                <a:spcPts val="0"/>
              </a:spcAft>
              <a:buClr>
                <a:srgbClr val="D2A000"/>
              </a:buClr>
              <a:buSzPts val="1800"/>
              <a:buNone/>
              <a:defRPr/>
            </a:lvl7pPr>
            <a:lvl8pPr lvl="7" algn="l">
              <a:lnSpc>
                <a:spcPct val="90000"/>
              </a:lnSpc>
              <a:spcBef>
                <a:spcPts val="0"/>
              </a:spcBef>
              <a:spcAft>
                <a:spcPts val="0"/>
              </a:spcAft>
              <a:buClr>
                <a:srgbClr val="D2A000"/>
              </a:buClr>
              <a:buSzPts val="1800"/>
              <a:buNone/>
              <a:defRPr/>
            </a:lvl8pPr>
            <a:lvl9pPr lvl="8" algn="l">
              <a:lnSpc>
                <a:spcPct val="90000"/>
              </a:lnSpc>
              <a:spcBef>
                <a:spcPts val="0"/>
              </a:spcBef>
              <a:spcAft>
                <a:spcPts val="0"/>
              </a:spcAft>
              <a:buClr>
                <a:srgbClr val="D2A000"/>
              </a:buClr>
              <a:buSzPts val="1800"/>
              <a:buNone/>
              <a:defRPr/>
            </a:lvl9pPr>
          </a:lstStyle>
          <a:p>
            <a:endParaRPr/>
          </a:p>
        </p:txBody>
      </p:sp>
      <p:sp>
        <p:nvSpPr>
          <p:cNvPr id="50" name="Google Shape;50;p8"/>
          <p:cNvSpPr>
            <a:spLocks noGrp="1"/>
          </p:cNvSpPr>
          <p:nvPr>
            <p:ph type="pic" idx="2"/>
          </p:nvPr>
        </p:nvSpPr>
        <p:spPr>
          <a:xfrm>
            <a:off x="5183187" y="0"/>
            <a:ext cx="7008813"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1pPr>
            <a:lvl2pPr marR="0" lvl="1"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2pPr>
            <a:lvl3pPr marR="0" lvl="2"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3pPr>
            <a:lvl4pPr marR="0" lvl="3"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4pPr>
            <a:lvl5pPr marR="0" lvl="4"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5pPr>
            <a:lvl6pPr marR="0" lvl="5"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6pPr>
            <a:lvl7pPr marR="0" lvl="6"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7pPr>
            <a:lvl8pPr marR="0" lvl="7"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8pPr>
            <a:lvl9pPr marR="0" lvl="8"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9pPr>
          </a:lstStyle>
          <a:p>
            <a:endParaRPr/>
          </a:p>
        </p:txBody>
      </p:sp>
      <p:sp>
        <p:nvSpPr>
          <p:cNvPr id="51" name="Google Shape;51;p8"/>
          <p:cNvSpPr txBox="1">
            <a:spLocks noGrp="1"/>
          </p:cNvSpPr>
          <p:nvPr>
            <p:ph type="body" idx="1"/>
          </p:nvPr>
        </p:nvSpPr>
        <p:spPr>
          <a:xfrm>
            <a:off x="839787" y="2409916"/>
            <a:ext cx="3932239" cy="3811588"/>
          </a:xfrm>
          <a:prstGeom prst="rect">
            <a:avLst/>
          </a:prstGeom>
          <a:noFill/>
          <a:ln>
            <a:noFill/>
          </a:ln>
        </p:spPr>
        <p:txBody>
          <a:bodyPr spcFirstLastPara="1" wrap="square" lIns="45700" tIns="45700" rIns="45700" bIns="45700" anchor="t" anchorCtr="0">
            <a:noAutofit/>
          </a:bodyPr>
          <a:lstStyle>
            <a:lvl1pPr marL="457200" lvl="0" indent="-342900" algn="l">
              <a:lnSpc>
                <a:spcPct val="90000"/>
              </a:lnSpc>
              <a:spcBef>
                <a:spcPts val="1000"/>
              </a:spcBef>
              <a:spcAft>
                <a:spcPts val="0"/>
              </a:spcAft>
              <a:buClr>
                <a:srgbClr val="3E3A39"/>
              </a:buClr>
              <a:buSzPts val="1800"/>
              <a:buChar char="•"/>
              <a:defRPr/>
            </a:lvl1pPr>
            <a:lvl2pPr marL="914400" lvl="1" indent="-342900" algn="l">
              <a:lnSpc>
                <a:spcPct val="90000"/>
              </a:lnSpc>
              <a:spcBef>
                <a:spcPts val="1000"/>
              </a:spcBef>
              <a:spcAft>
                <a:spcPts val="0"/>
              </a:spcAft>
              <a:buClr>
                <a:srgbClr val="3E3A39"/>
              </a:buClr>
              <a:buSzPts val="1800"/>
              <a:buChar char="•"/>
              <a:defRPr/>
            </a:lvl2pPr>
            <a:lvl3pPr marL="1371600" lvl="2" indent="-342900" algn="l">
              <a:lnSpc>
                <a:spcPct val="90000"/>
              </a:lnSpc>
              <a:spcBef>
                <a:spcPts val="1000"/>
              </a:spcBef>
              <a:spcAft>
                <a:spcPts val="0"/>
              </a:spcAft>
              <a:buClr>
                <a:srgbClr val="3E3A39"/>
              </a:buClr>
              <a:buSzPts val="1800"/>
              <a:buChar char="•"/>
              <a:defRPr/>
            </a:lvl3pPr>
            <a:lvl4pPr marL="1828800" lvl="3" indent="-342900" algn="l">
              <a:lnSpc>
                <a:spcPct val="90000"/>
              </a:lnSpc>
              <a:spcBef>
                <a:spcPts val="1000"/>
              </a:spcBef>
              <a:spcAft>
                <a:spcPts val="0"/>
              </a:spcAft>
              <a:buClr>
                <a:srgbClr val="3E3A39"/>
              </a:buClr>
              <a:buSzPts val="1800"/>
              <a:buChar char="•"/>
              <a:defRPr/>
            </a:lvl4pPr>
            <a:lvl5pPr marL="2286000" lvl="4" indent="-342900" algn="l">
              <a:lnSpc>
                <a:spcPct val="90000"/>
              </a:lnSpc>
              <a:spcBef>
                <a:spcPts val="1000"/>
              </a:spcBef>
              <a:spcAft>
                <a:spcPts val="0"/>
              </a:spcAft>
              <a:buClr>
                <a:srgbClr val="3E3A39"/>
              </a:buClr>
              <a:buSzPts val="1800"/>
              <a:buChar char="•"/>
              <a:defRPr/>
            </a:lvl5pPr>
            <a:lvl6pPr marL="2743200" lvl="5" indent="-342900" algn="l">
              <a:lnSpc>
                <a:spcPct val="90000"/>
              </a:lnSpc>
              <a:spcBef>
                <a:spcPts val="1000"/>
              </a:spcBef>
              <a:spcAft>
                <a:spcPts val="0"/>
              </a:spcAft>
              <a:buClr>
                <a:srgbClr val="3E3A39"/>
              </a:buClr>
              <a:buSzPts val="1800"/>
              <a:buChar char="•"/>
              <a:defRPr/>
            </a:lvl6pPr>
            <a:lvl7pPr marL="3200400" lvl="6" indent="-342900" algn="l">
              <a:lnSpc>
                <a:spcPct val="90000"/>
              </a:lnSpc>
              <a:spcBef>
                <a:spcPts val="1000"/>
              </a:spcBef>
              <a:spcAft>
                <a:spcPts val="0"/>
              </a:spcAft>
              <a:buClr>
                <a:srgbClr val="3E3A39"/>
              </a:buClr>
              <a:buSzPts val="1800"/>
              <a:buChar char="•"/>
              <a:defRPr/>
            </a:lvl7pPr>
            <a:lvl8pPr marL="3657600" lvl="7" indent="-342900" algn="l">
              <a:lnSpc>
                <a:spcPct val="90000"/>
              </a:lnSpc>
              <a:spcBef>
                <a:spcPts val="1000"/>
              </a:spcBef>
              <a:spcAft>
                <a:spcPts val="0"/>
              </a:spcAft>
              <a:buClr>
                <a:srgbClr val="3E3A39"/>
              </a:buClr>
              <a:buSzPts val="1800"/>
              <a:buChar char="•"/>
              <a:defRPr/>
            </a:lvl8pPr>
            <a:lvl9pPr marL="4114800" lvl="8" indent="-342900" algn="l">
              <a:lnSpc>
                <a:spcPct val="90000"/>
              </a:lnSpc>
              <a:spcBef>
                <a:spcPts val="1000"/>
              </a:spcBef>
              <a:spcAft>
                <a:spcPts val="0"/>
              </a:spcAft>
              <a:buClr>
                <a:srgbClr val="3E3A39"/>
              </a:buClr>
              <a:buSzPts val="1800"/>
              <a:buChar char="•"/>
              <a:defRPr/>
            </a:lvl9pPr>
          </a:lstStyle>
          <a:p>
            <a:endParaRPr/>
          </a:p>
        </p:txBody>
      </p:sp>
      <p:cxnSp>
        <p:nvCxnSpPr>
          <p:cNvPr id="52" name="Google Shape;52;p8"/>
          <p:cNvCxnSpPr/>
          <p:nvPr/>
        </p:nvCxnSpPr>
        <p:spPr>
          <a:xfrm>
            <a:off x="849505" y="2230453"/>
            <a:ext cx="3922520" cy="1"/>
          </a:xfrm>
          <a:prstGeom prst="straightConnector1">
            <a:avLst/>
          </a:prstGeom>
          <a:noFill/>
          <a:ln w="38100" cap="flat" cmpd="sng">
            <a:solidFill>
              <a:srgbClr val="D2A000"/>
            </a:solidFill>
            <a:prstDash val="solid"/>
            <a:miter lim="8000"/>
            <a:headEnd type="none" w="sm" len="sm"/>
            <a:tailEnd type="none" w="sm" len="sm"/>
          </a:ln>
        </p:spPr>
      </p:cxnSp>
      <p:sp>
        <p:nvSpPr>
          <p:cNvPr id="53" name="Google Shape;53;p8"/>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D2A000"/>
              </a:buClr>
              <a:buSzPts val="1200"/>
              <a:buFont typeface="Arial"/>
              <a:buNone/>
              <a:defRPr sz="1200"/>
            </a:lvl1pPr>
            <a:lvl2pPr marL="0" lvl="1" indent="0" algn="r">
              <a:lnSpc>
                <a:spcPct val="100000"/>
              </a:lnSpc>
              <a:spcBef>
                <a:spcPts val="0"/>
              </a:spcBef>
              <a:spcAft>
                <a:spcPts val="0"/>
              </a:spcAft>
              <a:buClr>
                <a:srgbClr val="D2A000"/>
              </a:buClr>
              <a:buSzPts val="1200"/>
              <a:buFont typeface="Arial"/>
              <a:buNone/>
              <a:defRPr sz="1200"/>
            </a:lvl2pPr>
            <a:lvl3pPr marL="0" lvl="2" indent="0" algn="r">
              <a:lnSpc>
                <a:spcPct val="100000"/>
              </a:lnSpc>
              <a:spcBef>
                <a:spcPts val="0"/>
              </a:spcBef>
              <a:spcAft>
                <a:spcPts val="0"/>
              </a:spcAft>
              <a:buClr>
                <a:srgbClr val="D2A000"/>
              </a:buClr>
              <a:buSzPts val="1200"/>
              <a:buFont typeface="Arial"/>
              <a:buNone/>
              <a:defRPr sz="1200"/>
            </a:lvl3pPr>
            <a:lvl4pPr marL="0" lvl="3" indent="0" algn="r">
              <a:lnSpc>
                <a:spcPct val="100000"/>
              </a:lnSpc>
              <a:spcBef>
                <a:spcPts val="0"/>
              </a:spcBef>
              <a:spcAft>
                <a:spcPts val="0"/>
              </a:spcAft>
              <a:buClr>
                <a:srgbClr val="D2A000"/>
              </a:buClr>
              <a:buSzPts val="1200"/>
              <a:buFont typeface="Arial"/>
              <a:buNone/>
              <a:defRPr sz="1200"/>
            </a:lvl4pPr>
            <a:lvl5pPr marL="0" lvl="4" indent="0" algn="r">
              <a:lnSpc>
                <a:spcPct val="100000"/>
              </a:lnSpc>
              <a:spcBef>
                <a:spcPts val="0"/>
              </a:spcBef>
              <a:spcAft>
                <a:spcPts val="0"/>
              </a:spcAft>
              <a:buClr>
                <a:srgbClr val="D2A000"/>
              </a:buClr>
              <a:buSzPts val="1200"/>
              <a:buFont typeface="Arial"/>
              <a:buNone/>
              <a:defRPr sz="1200"/>
            </a:lvl5pPr>
            <a:lvl6pPr marL="0" lvl="5" indent="0" algn="r">
              <a:lnSpc>
                <a:spcPct val="100000"/>
              </a:lnSpc>
              <a:spcBef>
                <a:spcPts val="0"/>
              </a:spcBef>
              <a:spcAft>
                <a:spcPts val="0"/>
              </a:spcAft>
              <a:buClr>
                <a:srgbClr val="D2A000"/>
              </a:buClr>
              <a:buSzPts val="1200"/>
              <a:buFont typeface="Arial"/>
              <a:buNone/>
              <a:defRPr sz="1200"/>
            </a:lvl6pPr>
            <a:lvl7pPr marL="0" lvl="6" indent="0" algn="r">
              <a:lnSpc>
                <a:spcPct val="100000"/>
              </a:lnSpc>
              <a:spcBef>
                <a:spcPts val="0"/>
              </a:spcBef>
              <a:spcAft>
                <a:spcPts val="0"/>
              </a:spcAft>
              <a:buClr>
                <a:srgbClr val="D2A000"/>
              </a:buClr>
              <a:buSzPts val="1200"/>
              <a:buFont typeface="Arial"/>
              <a:buNone/>
              <a:defRPr sz="1200"/>
            </a:lvl7pPr>
            <a:lvl8pPr marL="0" lvl="7" indent="0" algn="r">
              <a:lnSpc>
                <a:spcPct val="100000"/>
              </a:lnSpc>
              <a:spcBef>
                <a:spcPts val="0"/>
              </a:spcBef>
              <a:spcAft>
                <a:spcPts val="0"/>
              </a:spcAft>
              <a:buClr>
                <a:srgbClr val="D2A000"/>
              </a:buClr>
              <a:buSzPts val="1200"/>
              <a:buFont typeface="Arial"/>
              <a:buNone/>
              <a:defRPr sz="1200"/>
            </a:lvl8pPr>
            <a:lvl9pPr marL="0" lvl="8" indent="0" algn="r">
              <a:lnSpc>
                <a:spcPct val="100000"/>
              </a:lnSpc>
              <a:spcBef>
                <a:spcPts val="0"/>
              </a:spcBef>
              <a:spcAft>
                <a:spcPts val="0"/>
              </a:spcAft>
              <a:buClr>
                <a:srgbClr val="D2A000"/>
              </a:buClr>
              <a:buSzPts val="1200"/>
              <a:buFont typeface="Arial"/>
              <a:buNone/>
              <a:defRPr sz="1200"/>
            </a:lvl9pPr>
          </a:lstStyle>
          <a:p>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fld id="{00000000-1234-1234-1234-123412341234}" type="slidenum">
              <a:rPr kumimoji="0" lang="en-US" altLang="zh-TW" sz="1200" b="0" i="0" u="none" strike="noStrike" kern="0" cap="none" spc="0" normalizeH="0" baseline="0" noProof="0">
                <a:ln>
                  <a:noFill/>
                </a:ln>
                <a:solidFill>
                  <a:srgbClr val="D2A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t>‹#›</a:t>
            </a:fld>
            <a:endParaRPr kumimoji="0" sz="1200" b="0" i="0" u="none" strike="noStrike" kern="0" cap="none" spc="0" normalizeH="0" baseline="0" noProof="0">
              <a:ln>
                <a:noFill/>
              </a:ln>
              <a:solidFill>
                <a:srgbClr val="D2A000"/>
              </a:solidFill>
              <a:effectLst/>
              <a:uLnTx/>
              <a:uFillTx/>
              <a:latin typeface="Arial"/>
              <a:cs typeface="Arial"/>
              <a:sym typeface="Arial"/>
            </a:endParaRPr>
          </a:p>
        </p:txBody>
      </p:sp>
    </p:spTree>
    <p:extLst>
      <p:ext uri="{BB962C8B-B14F-4D97-AF65-F5344CB8AC3E}">
        <p14:creationId xmlns:p14="http://schemas.microsoft.com/office/powerpoint/2010/main" val="19266464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5_自訂版面配置">
  <p:cSld name="5_自訂版面配置">
    <p:spTree>
      <p:nvGrpSpPr>
        <p:cNvPr id="1" name="Shape 54"/>
        <p:cNvGrpSpPr/>
        <p:nvPr/>
      </p:nvGrpSpPr>
      <p:grpSpPr>
        <a:xfrm>
          <a:off x="0" y="0"/>
          <a:ext cx="0" cy="0"/>
          <a:chOff x="0" y="0"/>
          <a:chExt cx="0" cy="0"/>
        </a:xfrm>
      </p:grpSpPr>
      <p:sp>
        <p:nvSpPr>
          <p:cNvPr id="55" name="Google Shape;55;p9"/>
          <p:cNvSpPr>
            <a:spLocks noGrp="1"/>
          </p:cNvSpPr>
          <p:nvPr>
            <p:ph type="pic" idx="2"/>
          </p:nvPr>
        </p:nvSpPr>
        <p:spPr>
          <a:xfrm>
            <a:off x="-2" y="0"/>
            <a:ext cx="654608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1pPr>
            <a:lvl2pPr marR="0" lvl="1"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2pPr>
            <a:lvl3pPr marR="0" lvl="2"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3pPr>
            <a:lvl4pPr marR="0" lvl="3"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4pPr>
            <a:lvl5pPr marR="0" lvl="4"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5pPr>
            <a:lvl6pPr marR="0" lvl="5"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6pPr>
            <a:lvl7pPr marR="0" lvl="6"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7pPr>
            <a:lvl8pPr marR="0" lvl="7"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8pPr>
            <a:lvl9pPr marR="0" lvl="8"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9pPr>
          </a:lstStyle>
          <a:p>
            <a:endParaRPr/>
          </a:p>
        </p:txBody>
      </p:sp>
      <p:sp>
        <p:nvSpPr>
          <p:cNvPr id="56" name="Google Shape;56;p9"/>
          <p:cNvSpPr txBox="1">
            <a:spLocks noGrp="1"/>
          </p:cNvSpPr>
          <p:nvPr>
            <p:ph type="title"/>
          </p:nvPr>
        </p:nvSpPr>
        <p:spPr>
          <a:xfrm>
            <a:off x="7370909" y="4409630"/>
            <a:ext cx="3932238" cy="2132176"/>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Clr>
                <a:srgbClr val="D2A000"/>
              </a:buClr>
              <a:buSzPts val="1800"/>
              <a:buNone/>
              <a:defRPr/>
            </a:lvl1pPr>
            <a:lvl2pPr lvl="1" algn="l">
              <a:lnSpc>
                <a:spcPct val="90000"/>
              </a:lnSpc>
              <a:spcBef>
                <a:spcPts val="0"/>
              </a:spcBef>
              <a:spcAft>
                <a:spcPts val="0"/>
              </a:spcAft>
              <a:buClr>
                <a:srgbClr val="D2A000"/>
              </a:buClr>
              <a:buSzPts val="1800"/>
              <a:buNone/>
              <a:defRPr/>
            </a:lvl2pPr>
            <a:lvl3pPr lvl="2" algn="l">
              <a:lnSpc>
                <a:spcPct val="90000"/>
              </a:lnSpc>
              <a:spcBef>
                <a:spcPts val="0"/>
              </a:spcBef>
              <a:spcAft>
                <a:spcPts val="0"/>
              </a:spcAft>
              <a:buClr>
                <a:srgbClr val="D2A000"/>
              </a:buClr>
              <a:buSzPts val="1800"/>
              <a:buNone/>
              <a:defRPr/>
            </a:lvl3pPr>
            <a:lvl4pPr lvl="3" algn="l">
              <a:lnSpc>
                <a:spcPct val="90000"/>
              </a:lnSpc>
              <a:spcBef>
                <a:spcPts val="0"/>
              </a:spcBef>
              <a:spcAft>
                <a:spcPts val="0"/>
              </a:spcAft>
              <a:buClr>
                <a:srgbClr val="D2A000"/>
              </a:buClr>
              <a:buSzPts val="1800"/>
              <a:buNone/>
              <a:defRPr/>
            </a:lvl4pPr>
            <a:lvl5pPr lvl="4" algn="l">
              <a:lnSpc>
                <a:spcPct val="90000"/>
              </a:lnSpc>
              <a:spcBef>
                <a:spcPts val="0"/>
              </a:spcBef>
              <a:spcAft>
                <a:spcPts val="0"/>
              </a:spcAft>
              <a:buClr>
                <a:srgbClr val="D2A000"/>
              </a:buClr>
              <a:buSzPts val="1800"/>
              <a:buNone/>
              <a:defRPr/>
            </a:lvl5pPr>
            <a:lvl6pPr lvl="5" algn="l">
              <a:lnSpc>
                <a:spcPct val="90000"/>
              </a:lnSpc>
              <a:spcBef>
                <a:spcPts val="0"/>
              </a:spcBef>
              <a:spcAft>
                <a:spcPts val="0"/>
              </a:spcAft>
              <a:buClr>
                <a:srgbClr val="D2A000"/>
              </a:buClr>
              <a:buSzPts val="1800"/>
              <a:buNone/>
              <a:defRPr/>
            </a:lvl6pPr>
            <a:lvl7pPr lvl="6" algn="l">
              <a:lnSpc>
                <a:spcPct val="90000"/>
              </a:lnSpc>
              <a:spcBef>
                <a:spcPts val="0"/>
              </a:spcBef>
              <a:spcAft>
                <a:spcPts val="0"/>
              </a:spcAft>
              <a:buClr>
                <a:srgbClr val="D2A000"/>
              </a:buClr>
              <a:buSzPts val="1800"/>
              <a:buNone/>
              <a:defRPr/>
            </a:lvl7pPr>
            <a:lvl8pPr lvl="7" algn="l">
              <a:lnSpc>
                <a:spcPct val="90000"/>
              </a:lnSpc>
              <a:spcBef>
                <a:spcPts val="0"/>
              </a:spcBef>
              <a:spcAft>
                <a:spcPts val="0"/>
              </a:spcAft>
              <a:buClr>
                <a:srgbClr val="D2A000"/>
              </a:buClr>
              <a:buSzPts val="1800"/>
              <a:buNone/>
              <a:defRPr/>
            </a:lvl8pPr>
            <a:lvl9pPr lvl="8" algn="l">
              <a:lnSpc>
                <a:spcPct val="90000"/>
              </a:lnSpc>
              <a:spcBef>
                <a:spcPts val="0"/>
              </a:spcBef>
              <a:spcAft>
                <a:spcPts val="0"/>
              </a:spcAft>
              <a:buClr>
                <a:srgbClr val="D2A000"/>
              </a:buClr>
              <a:buSzPts val="1800"/>
              <a:buNone/>
              <a:defRPr/>
            </a:lvl9pPr>
          </a:lstStyle>
          <a:p>
            <a:endParaRPr/>
          </a:p>
        </p:txBody>
      </p:sp>
      <p:sp>
        <p:nvSpPr>
          <p:cNvPr id="57" name="Google Shape;57;p9"/>
          <p:cNvSpPr txBox="1">
            <a:spLocks noGrp="1"/>
          </p:cNvSpPr>
          <p:nvPr>
            <p:ph type="body" idx="1"/>
          </p:nvPr>
        </p:nvSpPr>
        <p:spPr>
          <a:xfrm>
            <a:off x="7370909" y="2247544"/>
            <a:ext cx="3932238" cy="1679083"/>
          </a:xfrm>
          <a:prstGeom prst="rect">
            <a:avLst/>
          </a:prstGeom>
          <a:noFill/>
          <a:ln>
            <a:noFill/>
          </a:ln>
        </p:spPr>
        <p:txBody>
          <a:bodyPr spcFirstLastPara="1" wrap="square" lIns="45700" tIns="45700" rIns="45700" bIns="45700" anchor="b" anchorCtr="0">
            <a:noAutofit/>
          </a:bodyPr>
          <a:lstStyle>
            <a:lvl1pPr marL="457200" lvl="0" indent="-342900" algn="l">
              <a:lnSpc>
                <a:spcPct val="90000"/>
              </a:lnSpc>
              <a:spcBef>
                <a:spcPts val="1000"/>
              </a:spcBef>
              <a:spcAft>
                <a:spcPts val="0"/>
              </a:spcAft>
              <a:buClr>
                <a:srgbClr val="3E3A39"/>
              </a:buClr>
              <a:buSzPts val="1800"/>
              <a:buChar char="•"/>
              <a:defRPr/>
            </a:lvl1pPr>
            <a:lvl2pPr marL="914400" lvl="1" indent="-342900" algn="l">
              <a:lnSpc>
                <a:spcPct val="90000"/>
              </a:lnSpc>
              <a:spcBef>
                <a:spcPts val="1000"/>
              </a:spcBef>
              <a:spcAft>
                <a:spcPts val="0"/>
              </a:spcAft>
              <a:buClr>
                <a:srgbClr val="3E3A39"/>
              </a:buClr>
              <a:buSzPts val="1800"/>
              <a:buChar char="•"/>
              <a:defRPr/>
            </a:lvl2pPr>
            <a:lvl3pPr marL="1371600" lvl="2" indent="-342900" algn="l">
              <a:lnSpc>
                <a:spcPct val="90000"/>
              </a:lnSpc>
              <a:spcBef>
                <a:spcPts val="1000"/>
              </a:spcBef>
              <a:spcAft>
                <a:spcPts val="0"/>
              </a:spcAft>
              <a:buClr>
                <a:srgbClr val="3E3A39"/>
              </a:buClr>
              <a:buSzPts val="1800"/>
              <a:buChar char="•"/>
              <a:defRPr/>
            </a:lvl3pPr>
            <a:lvl4pPr marL="1828800" lvl="3" indent="-342900" algn="l">
              <a:lnSpc>
                <a:spcPct val="90000"/>
              </a:lnSpc>
              <a:spcBef>
                <a:spcPts val="1000"/>
              </a:spcBef>
              <a:spcAft>
                <a:spcPts val="0"/>
              </a:spcAft>
              <a:buClr>
                <a:srgbClr val="3E3A39"/>
              </a:buClr>
              <a:buSzPts val="1800"/>
              <a:buChar char="•"/>
              <a:defRPr/>
            </a:lvl4pPr>
            <a:lvl5pPr marL="2286000" lvl="4" indent="-342900" algn="l">
              <a:lnSpc>
                <a:spcPct val="90000"/>
              </a:lnSpc>
              <a:spcBef>
                <a:spcPts val="1000"/>
              </a:spcBef>
              <a:spcAft>
                <a:spcPts val="0"/>
              </a:spcAft>
              <a:buClr>
                <a:srgbClr val="3E3A39"/>
              </a:buClr>
              <a:buSzPts val="1800"/>
              <a:buChar char="•"/>
              <a:defRPr/>
            </a:lvl5pPr>
            <a:lvl6pPr marL="2743200" lvl="5" indent="-342900" algn="l">
              <a:lnSpc>
                <a:spcPct val="90000"/>
              </a:lnSpc>
              <a:spcBef>
                <a:spcPts val="1000"/>
              </a:spcBef>
              <a:spcAft>
                <a:spcPts val="0"/>
              </a:spcAft>
              <a:buClr>
                <a:srgbClr val="3E3A39"/>
              </a:buClr>
              <a:buSzPts val="1800"/>
              <a:buChar char="•"/>
              <a:defRPr/>
            </a:lvl6pPr>
            <a:lvl7pPr marL="3200400" lvl="6" indent="-342900" algn="l">
              <a:lnSpc>
                <a:spcPct val="90000"/>
              </a:lnSpc>
              <a:spcBef>
                <a:spcPts val="1000"/>
              </a:spcBef>
              <a:spcAft>
                <a:spcPts val="0"/>
              </a:spcAft>
              <a:buClr>
                <a:srgbClr val="3E3A39"/>
              </a:buClr>
              <a:buSzPts val="1800"/>
              <a:buChar char="•"/>
              <a:defRPr/>
            </a:lvl7pPr>
            <a:lvl8pPr marL="3657600" lvl="7" indent="-342900" algn="l">
              <a:lnSpc>
                <a:spcPct val="90000"/>
              </a:lnSpc>
              <a:spcBef>
                <a:spcPts val="1000"/>
              </a:spcBef>
              <a:spcAft>
                <a:spcPts val="0"/>
              </a:spcAft>
              <a:buClr>
                <a:srgbClr val="3E3A39"/>
              </a:buClr>
              <a:buSzPts val="1800"/>
              <a:buChar char="•"/>
              <a:defRPr/>
            </a:lvl8pPr>
            <a:lvl9pPr marL="4114800" lvl="8" indent="-342900" algn="l">
              <a:lnSpc>
                <a:spcPct val="90000"/>
              </a:lnSpc>
              <a:spcBef>
                <a:spcPts val="1000"/>
              </a:spcBef>
              <a:spcAft>
                <a:spcPts val="0"/>
              </a:spcAft>
              <a:buClr>
                <a:srgbClr val="3E3A39"/>
              </a:buClr>
              <a:buSzPts val="1800"/>
              <a:buChar char="•"/>
              <a:defRPr/>
            </a:lvl9pPr>
          </a:lstStyle>
          <a:p>
            <a:endParaRPr/>
          </a:p>
        </p:txBody>
      </p:sp>
      <p:cxnSp>
        <p:nvCxnSpPr>
          <p:cNvPr id="58" name="Google Shape;58;p9"/>
          <p:cNvCxnSpPr/>
          <p:nvPr/>
        </p:nvCxnSpPr>
        <p:spPr>
          <a:xfrm>
            <a:off x="7380627" y="4168128"/>
            <a:ext cx="3922520" cy="1"/>
          </a:xfrm>
          <a:prstGeom prst="straightConnector1">
            <a:avLst/>
          </a:prstGeom>
          <a:noFill/>
          <a:ln w="38100" cap="flat" cmpd="sng">
            <a:solidFill>
              <a:srgbClr val="D2A000"/>
            </a:solidFill>
            <a:prstDash val="solid"/>
            <a:miter lim="8000"/>
            <a:headEnd type="none" w="sm" len="sm"/>
            <a:tailEnd type="none" w="sm" len="sm"/>
          </a:ln>
        </p:spPr>
      </p:cxnSp>
      <p:sp>
        <p:nvSpPr>
          <p:cNvPr id="59" name="Google Shape;59;p9"/>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D2A000"/>
              </a:buClr>
              <a:buSzPts val="1200"/>
              <a:buFont typeface="Arial"/>
              <a:buNone/>
              <a:defRPr sz="1200"/>
            </a:lvl1pPr>
            <a:lvl2pPr marL="0" lvl="1" indent="0" algn="r">
              <a:lnSpc>
                <a:spcPct val="100000"/>
              </a:lnSpc>
              <a:spcBef>
                <a:spcPts val="0"/>
              </a:spcBef>
              <a:spcAft>
                <a:spcPts val="0"/>
              </a:spcAft>
              <a:buClr>
                <a:srgbClr val="D2A000"/>
              </a:buClr>
              <a:buSzPts val="1200"/>
              <a:buFont typeface="Arial"/>
              <a:buNone/>
              <a:defRPr sz="1200"/>
            </a:lvl2pPr>
            <a:lvl3pPr marL="0" lvl="2" indent="0" algn="r">
              <a:lnSpc>
                <a:spcPct val="100000"/>
              </a:lnSpc>
              <a:spcBef>
                <a:spcPts val="0"/>
              </a:spcBef>
              <a:spcAft>
                <a:spcPts val="0"/>
              </a:spcAft>
              <a:buClr>
                <a:srgbClr val="D2A000"/>
              </a:buClr>
              <a:buSzPts val="1200"/>
              <a:buFont typeface="Arial"/>
              <a:buNone/>
              <a:defRPr sz="1200"/>
            </a:lvl3pPr>
            <a:lvl4pPr marL="0" lvl="3" indent="0" algn="r">
              <a:lnSpc>
                <a:spcPct val="100000"/>
              </a:lnSpc>
              <a:spcBef>
                <a:spcPts val="0"/>
              </a:spcBef>
              <a:spcAft>
                <a:spcPts val="0"/>
              </a:spcAft>
              <a:buClr>
                <a:srgbClr val="D2A000"/>
              </a:buClr>
              <a:buSzPts val="1200"/>
              <a:buFont typeface="Arial"/>
              <a:buNone/>
              <a:defRPr sz="1200"/>
            </a:lvl4pPr>
            <a:lvl5pPr marL="0" lvl="4" indent="0" algn="r">
              <a:lnSpc>
                <a:spcPct val="100000"/>
              </a:lnSpc>
              <a:spcBef>
                <a:spcPts val="0"/>
              </a:spcBef>
              <a:spcAft>
                <a:spcPts val="0"/>
              </a:spcAft>
              <a:buClr>
                <a:srgbClr val="D2A000"/>
              </a:buClr>
              <a:buSzPts val="1200"/>
              <a:buFont typeface="Arial"/>
              <a:buNone/>
              <a:defRPr sz="1200"/>
            </a:lvl5pPr>
            <a:lvl6pPr marL="0" lvl="5" indent="0" algn="r">
              <a:lnSpc>
                <a:spcPct val="100000"/>
              </a:lnSpc>
              <a:spcBef>
                <a:spcPts val="0"/>
              </a:spcBef>
              <a:spcAft>
                <a:spcPts val="0"/>
              </a:spcAft>
              <a:buClr>
                <a:srgbClr val="D2A000"/>
              </a:buClr>
              <a:buSzPts val="1200"/>
              <a:buFont typeface="Arial"/>
              <a:buNone/>
              <a:defRPr sz="1200"/>
            </a:lvl6pPr>
            <a:lvl7pPr marL="0" lvl="6" indent="0" algn="r">
              <a:lnSpc>
                <a:spcPct val="100000"/>
              </a:lnSpc>
              <a:spcBef>
                <a:spcPts val="0"/>
              </a:spcBef>
              <a:spcAft>
                <a:spcPts val="0"/>
              </a:spcAft>
              <a:buClr>
                <a:srgbClr val="D2A000"/>
              </a:buClr>
              <a:buSzPts val="1200"/>
              <a:buFont typeface="Arial"/>
              <a:buNone/>
              <a:defRPr sz="1200"/>
            </a:lvl7pPr>
            <a:lvl8pPr marL="0" lvl="7" indent="0" algn="r">
              <a:lnSpc>
                <a:spcPct val="100000"/>
              </a:lnSpc>
              <a:spcBef>
                <a:spcPts val="0"/>
              </a:spcBef>
              <a:spcAft>
                <a:spcPts val="0"/>
              </a:spcAft>
              <a:buClr>
                <a:srgbClr val="D2A000"/>
              </a:buClr>
              <a:buSzPts val="1200"/>
              <a:buFont typeface="Arial"/>
              <a:buNone/>
              <a:defRPr sz="1200"/>
            </a:lvl8pPr>
            <a:lvl9pPr marL="0" lvl="8" indent="0" algn="r">
              <a:lnSpc>
                <a:spcPct val="100000"/>
              </a:lnSpc>
              <a:spcBef>
                <a:spcPts val="0"/>
              </a:spcBef>
              <a:spcAft>
                <a:spcPts val="0"/>
              </a:spcAft>
              <a:buClr>
                <a:srgbClr val="D2A000"/>
              </a:buClr>
              <a:buSzPts val="1200"/>
              <a:buFont typeface="Arial"/>
              <a:buNone/>
              <a:defRPr sz="1200"/>
            </a:lvl9pPr>
          </a:lstStyle>
          <a:p>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fld id="{00000000-1234-1234-1234-123412341234}" type="slidenum">
              <a:rPr kumimoji="0" lang="en-US" altLang="zh-TW" sz="1200" b="0" i="0" u="none" strike="noStrike" kern="0" cap="none" spc="0" normalizeH="0" baseline="0" noProof="0">
                <a:ln>
                  <a:noFill/>
                </a:ln>
                <a:solidFill>
                  <a:srgbClr val="D2A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t>‹#›</a:t>
            </a:fld>
            <a:endParaRPr kumimoji="0" sz="1200" b="0" i="0" u="none" strike="noStrike" kern="0" cap="none" spc="0" normalizeH="0" baseline="0" noProof="0">
              <a:ln>
                <a:noFill/>
              </a:ln>
              <a:solidFill>
                <a:srgbClr val="D2A000"/>
              </a:solidFill>
              <a:effectLst/>
              <a:uLnTx/>
              <a:uFillTx/>
              <a:latin typeface="Arial"/>
              <a:cs typeface="Arial"/>
              <a:sym typeface="Arial"/>
            </a:endParaRPr>
          </a:p>
        </p:txBody>
      </p:sp>
    </p:spTree>
    <p:extLst>
      <p:ext uri="{BB962C8B-B14F-4D97-AF65-F5344CB8AC3E}">
        <p14:creationId xmlns:p14="http://schemas.microsoft.com/office/powerpoint/2010/main" val="2898584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自訂版面配置">
    <p:spTree>
      <p:nvGrpSpPr>
        <p:cNvPr id="1" name=""/>
        <p:cNvGrpSpPr/>
        <p:nvPr/>
      </p:nvGrpSpPr>
      <p:grpSpPr>
        <a:xfrm>
          <a:off x="0" y="0"/>
          <a:ext cx="0" cy="0"/>
          <a:chOff x="0" y="0"/>
          <a:chExt cx="0" cy="0"/>
        </a:xfrm>
      </p:grpSpPr>
      <p:pic>
        <p:nvPicPr>
          <p:cNvPr id="2" name="圖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標題 1"/>
          <p:cNvSpPr>
            <a:spLocks noGrp="1"/>
          </p:cNvSpPr>
          <p:nvPr userDrawn="1">
            <p:ph type="title"/>
          </p:nvPr>
        </p:nvSpPr>
        <p:spPr>
          <a:xfrm>
            <a:off x="838200" y="365125"/>
            <a:ext cx="10515600" cy="1325563"/>
          </a:xfrm>
          <a:prstGeom prst="rect">
            <a:avLst/>
          </a:prstGeom>
        </p:spPr>
        <p:txBody>
          <a:bodyPr>
            <a:normAutofit/>
          </a:bodyPr>
          <a:lstStyle/>
          <a:p>
            <a:pPr algn="ctr"/>
            <a:endParaRPr lang="zh-TW" altLang="en-US" sz="5400" dirty="0"/>
          </a:p>
        </p:txBody>
      </p:sp>
      <p:sp>
        <p:nvSpPr>
          <p:cNvPr id="4" name="內容版面配置區 2"/>
          <p:cNvSpPr>
            <a:spLocks noGrp="1"/>
          </p:cNvSpPr>
          <p:nvPr userDrawn="1">
            <p:ph idx="1"/>
          </p:nvPr>
        </p:nvSpPr>
        <p:spPr>
          <a:xfrm>
            <a:off x="838200" y="1825625"/>
            <a:ext cx="10515600" cy="4351338"/>
          </a:xfrm>
          <a:prstGeom prst="rect">
            <a:avLst/>
          </a:prstGeom>
        </p:spPr>
        <p:txBody>
          <a:bodyPr>
            <a:normAutofit/>
          </a:bodyPr>
          <a:lstStyle/>
          <a:p>
            <a:pPr marL="0" indent="0">
              <a:buNone/>
            </a:pPr>
            <a:endParaRPr lang="zh-TW" altLang="en-US" dirty="0"/>
          </a:p>
        </p:txBody>
      </p:sp>
      <p:cxnSp>
        <p:nvCxnSpPr>
          <p:cNvPr id="5" name="直線接點 4"/>
          <p:cNvCxnSpPr/>
          <p:nvPr userDrawn="1"/>
        </p:nvCxnSpPr>
        <p:spPr>
          <a:xfrm>
            <a:off x="511324" y="6383708"/>
            <a:ext cx="11169353" cy="0"/>
          </a:xfrm>
          <a:prstGeom prst="line">
            <a:avLst/>
          </a:prstGeom>
          <a:ln w="57150">
            <a:solidFill>
              <a:srgbClr val="D2A000"/>
            </a:solidFill>
          </a:ln>
        </p:spPr>
        <p:style>
          <a:lnRef idx="2">
            <a:schemeClr val="dk1"/>
          </a:lnRef>
          <a:fillRef idx="0">
            <a:schemeClr val="dk1"/>
          </a:fillRef>
          <a:effectRef idx="1">
            <a:schemeClr val="dk1"/>
          </a:effectRef>
          <a:fontRef idx="minor">
            <a:schemeClr val="tx1"/>
          </a:fontRef>
        </p:style>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6_自訂版面配置">
  <p:cSld name="6_自訂版面配置">
    <p:spTree>
      <p:nvGrpSpPr>
        <p:cNvPr id="1" name="Shape 60"/>
        <p:cNvGrpSpPr/>
        <p:nvPr/>
      </p:nvGrpSpPr>
      <p:grpSpPr>
        <a:xfrm>
          <a:off x="0" y="0"/>
          <a:ext cx="0" cy="0"/>
          <a:chOff x="0" y="0"/>
          <a:chExt cx="0" cy="0"/>
        </a:xfrm>
      </p:grpSpPr>
      <p:sp>
        <p:nvSpPr>
          <p:cNvPr id="61" name="Google Shape;61;p10"/>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1pPr>
            <a:lvl2pPr marR="0" lvl="1"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2pPr>
            <a:lvl3pPr marR="0" lvl="2"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3pPr>
            <a:lvl4pPr marR="0" lvl="3"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4pPr>
            <a:lvl5pPr marR="0" lvl="4"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5pPr>
            <a:lvl6pPr marR="0" lvl="5"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6pPr>
            <a:lvl7pPr marR="0" lvl="6"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7pPr>
            <a:lvl8pPr marR="0" lvl="7"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8pPr>
            <a:lvl9pPr marR="0" lvl="8"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9pPr>
          </a:lstStyle>
          <a:p>
            <a:endParaRPr/>
          </a:p>
        </p:txBody>
      </p:sp>
      <p:sp>
        <p:nvSpPr>
          <p:cNvPr id="62" name="Google Shape;62;p10"/>
          <p:cNvSpPr txBox="1">
            <a:spLocks noGrp="1"/>
          </p:cNvSpPr>
          <p:nvPr>
            <p:ph type="title"/>
          </p:nvPr>
        </p:nvSpPr>
        <p:spPr>
          <a:xfrm>
            <a:off x="864320" y="4738642"/>
            <a:ext cx="10463360" cy="1600201"/>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Clr>
                <a:srgbClr val="D2A000"/>
              </a:buClr>
              <a:buSzPts val="1800"/>
              <a:buNone/>
              <a:defRPr/>
            </a:lvl1pPr>
            <a:lvl2pPr lvl="1" algn="l">
              <a:lnSpc>
                <a:spcPct val="90000"/>
              </a:lnSpc>
              <a:spcBef>
                <a:spcPts val="0"/>
              </a:spcBef>
              <a:spcAft>
                <a:spcPts val="0"/>
              </a:spcAft>
              <a:buClr>
                <a:srgbClr val="D2A000"/>
              </a:buClr>
              <a:buSzPts val="1800"/>
              <a:buNone/>
              <a:defRPr/>
            </a:lvl2pPr>
            <a:lvl3pPr lvl="2" algn="l">
              <a:lnSpc>
                <a:spcPct val="90000"/>
              </a:lnSpc>
              <a:spcBef>
                <a:spcPts val="0"/>
              </a:spcBef>
              <a:spcAft>
                <a:spcPts val="0"/>
              </a:spcAft>
              <a:buClr>
                <a:srgbClr val="D2A000"/>
              </a:buClr>
              <a:buSzPts val="1800"/>
              <a:buNone/>
              <a:defRPr/>
            </a:lvl3pPr>
            <a:lvl4pPr lvl="3" algn="l">
              <a:lnSpc>
                <a:spcPct val="90000"/>
              </a:lnSpc>
              <a:spcBef>
                <a:spcPts val="0"/>
              </a:spcBef>
              <a:spcAft>
                <a:spcPts val="0"/>
              </a:spcAft>
              <a:buClr>
                <a:srgbClr val="D2A000"/>
              </a:buClr>
              <a:buSzPts val="1800"/>
              <a:buNone/>
              <a:defRPr/>
            </a:lvl4pPr>
            <a:lvl5pPr lvl="4" algn="l">
              <a:lnSpc>
                <a:spcPct val="90000"/>
              </a:lnSpc>
              <a:spcBef>
                <a:spcPts val="0"/>
              </a:spcBef>
              <a:spcAft>
                <a:spcPts val="0"/>
              </a:spcAft>
              <a:buClr>
                <a:srgbClr val="D2A000"/>
              </a:buClr>
              <a:buSzPts val="1800"/>
              <a:buNone/>
              <a:defRPr/>
            </a:lvl5pPr>
            <a:lvl6pPr lvl="5" algn="l">
              <a:lnSpc>
                <a:spcPct val="90000"/>
              </a:lnSpc>
              <a:spcBef>
                <a:spcPts val="0"/>
              </a:spcBef>
              <a:spcAft>
                <a:spcPts val="0"/>
              </a:spcAft>
              <a:buClr>
                <a:srgbClr val="D2A000"/>
              </a:buClr>
              <a:buSzPts val="1800"/>
              <a:buNone/>
              <a:defRPr/>
            </a:lvl6pPr>
            <a:lvl7pPr lvl="6" algn="l">
              <a:lnSpc>
                <a:spcPct val="90000"/>
              </a:lnSpc>
              <a:spcBef>
                <a:spcPts val="0"/>
              </a:spcBef>
              <a:spcAft>
                <a:spcPts val="0"/>
              </a:spcAft>
              <a:buClr>
                <a:srgbClr val="D2A000"/>
              </a:buClr>
              <a:buSzPts val="1800"/>
              <a:buNone/>
              <a:defRPr/>
            </a:lvl7pPr>
            <a:lvl8pPr lvl="7" algn="l">
              <a:lnSpc>
                <a:spcPct val="90000"/>
              </a:lnSpc>
              <a:spcBef>
                <a:spcPts val="0"/>
              </a:spcBef>
              <a:spcAft>
                <a:spcPts val="0"/>
              </a:spcAft>
              <a:buClr>
                <a:srgbClr val="D2A000"/>
              </a:buClr>
              <a:buSzPts val="1800"/>
              <a:buNone/>
              <a:defRPr/>
            </a:lvl8pPr>
            <a:lvl9pPr lvl="8" algn="l">
              <a:lnSpc>
                <a:spcPct val="90000"/>
              </a:lnSpc>
              <a:spcBef>
                <a:spcPts val="0"/>
              </a:spcBef>
              <a:spcAft>
                <a:spcPts val="0"/>
              </a:spcAft>
              <a:buClr>
                <a:srgbClr val="D2A000"/>
              </a:buClr>
              <a:buSzPts val="1800"/>
              <a:buNone/>
              <a:defRPr/>
            </a:lvl9pPr>
          </a:lstStyle>
          <a:p>
            <a:endParaRPr/>
          </a:p>
        </p:txBody>
      </p:sp>
      <p:sp>
        <p:nvSpPr>
          <p:cNvPr id="63" name="Google Shape;63;p10"/>
          <p:cNvSpPr txBox="1">
            <a:spLocks noGrp="1"/>
          </p:cNvSpPr>
          <p:nvPr>
            <p:ph type="body" idx="1"/>
          </p:nvPr>
        </p:nvSpPr>
        <p:spPr>
          <a:xfrm>
            <a:off x="864320" y="3725965"/>
            <a:ext cx="10463360" cy="760576"/>
          </a:xfrm>
          <a:prstGeom prst="rect">
            <a:avLst/>
          </a:prstGeom>
          <a:noFill/>
          <a:ln>
            <a:noFill/>
          </a:ln>
        </p:spPr>
        <p:txBody>
          <a:bodyPr spcFirstLastPara="1" wrap="square" lIns="45700" tIns="45700" rIns="45700" bIns="45700" anchor="b" anchorCtr="0">
            <a:noAutofit/>
          </a:bodyPr>
          <a:lstStyle>
            <a:lvl1pPr marL="457200" lvl="0" indent="-342900" algn="l">
              <a:lnSpc>
                <a:spcPct val="90000"/>
              </a:lnSpc>
              <a:spcBef>
                <a:spcPts val="1000"/>
              </a:spcBef>
              <a:spcAft>
                <a:spcPts val="0"/>
              </a:spcAft>
              <a:buClr>
                <a:srgbClr val="3E3A39"/>
              </a:buClr>
              <a:buSzPts val="1800"/>
              <a:buChar char="•"/>
              <a:defRPr/>
            </a:lvl1pPr>
            <a:lvl2pPr marL="914400" lvl="1" indent="-342900" algn="l">
              <a:lnSpc>
                <a:spcPct val="90000"/>
              </a:lnSpc>
              <a:spcBef>
                <a:spcPts val="1000"/>
              </a:spcBef>
              <a:spcAft>
                <a:spcPts val="0"/>
              </a:spcAft>
              <a:buClr>
                <a:srgbClr val="3E3A39"/>
              </a:buClr>
              <a:buSzPts val="1800"/>
              <a:buChar char="•"/>
              <a:defRPr/>
            </a:lvl2pPr>
            <a:lvl3pPr marL="1371600" lvl="2" indent="-342900" algn="l">
              <a:lnSpc>
                <a:spcPct val="90000"/>
              </a:lnSpc>
              <a:spcBef>
                <a:spcPts val="1000"/>
              </a:spcBef>
              <a:spcAft>
                <a:spcPts val="0"/>
              </a:spcAft>
              <a:buClr>
                <a:srgbClr val="3E3A39"/>
              </a:buClr>
              <a:buSzPts val="1800"/>
              <a:buChar char="•"/>
              <a:defRPr/>
            </a:lvl3pPr>
            <a:lvl4pPr marL="1828800" lvl="3" indent="-342900" algn="l">
              <a:lnSpc>
                <a:spcPct val="90000"/>
              </a:lnSpc>
              <a:spcBef>
                <a:spcPts val="1000"/>
              </a:spcBef>
              <a:spcAft>
                <a:spcPts val="0"/>
              </a:spcAft>
              <a:buClr>
                <a:srgbClr val="3E3A39"/>
              </a:buClr>
              <a:buSzPts val="1800"/>
              <a:buChar char="•"/>
              <a:defRPr/>
            </a:lvl4pPr>
            <a:lvl5pPr marL="2286000" lvl="4" indent="-342900" algn="l">
              <a:lnSpc>
                <a:spcPct val="90000"/>
              </a:lnSpc>
              <a:spcBef>
                <a:spcPts val="1000"/>
              </a:spcBef>
              <a:spcAft>
                <a:spcPts val="0"/>
              </a:spcAft>
              <a:buClr>
                <a:srgbClr val="3E3A39"/>
              </a:buClr>
              <a:buSzPts val="1800"/>
              <a:buChar char="•"/>
              <a:defRPr/>
            </a:lvl5pPr>
            <a:lvl6pPr marL="2743200" lvl="5" indent="-342900" algn="l">
              <a:lnSpc>
                <a:spcPct val="90000"/>
              </a:lnSpc>
              <a:spcBef>
                <a:spcPts val="1000"/>
              </a:spcBef>
              <a:spcAft>
                <a:spcPts val="0"/>
              </a:spcAft>
              <a:buClr>
                <a:srgbClr val="3E3A39"/>
              </a:buClr>
              <a:buSzPts val="1800"/>
              <a:buChar char="•"/>
              <a:defRPr/>
            </a:lvl6pPr>
            <a:lvl7pPr marL="3200400" lvl="6" indent="-342900" algn="l">
              <a:lnSpc>
                <a:spcPct val="90000"/>
              </a:lnSpc>
              <a:spcBef>
                <a:spcPts val="1000"/>
              </a:spcBef>
              <a:spcAft>
                <a:spcPts val="0"/>
              </a:spcAft>
              <a:buClr>
                <a:srgbClr val="3E3A39"/>
              </a:buClr>
              <a:buSzPts val="1800"/>
              <a:buChar char="•"/>
              <a:defRPr/>
            </a:lvl7pPr>
            <a:lvl8pPr marL="3657600" lvl="7" indent="-342900" algn="l">
              <a:lnSpc>
                <a:spcPct val="90000"/>
              </a:lnSpc>
              <a:spcBef>
                <a:spcPts val="1000"/>
              </a:spcBef>
              <a:spcAft>
                <a:spcPts val="0"/>
              </a:spcAft>
              <a:buClr>
                <a:srgbClr val="3E3A39"/>
              </a:buClr>
              <a:buSzPts val="1800"/>
              <a:buChar char="•"/>
              <a:defRPr/>
            </a:lvl8pPr>
            <a:lvl9pPr marL="4114800" lvl="8" indent="-342900" algn="l">
              <a:lnSpc>
                <a:spcPct val="90000"/>
              </a:lnSpc>
              <a:spcBef>
                <a:spcPts val="1000"/>
              </a:spcBef>
              <a:spcAft>
                <a:spcPts val="0"/>
              </a:spcAft>
              <a:buClr>
                <a:srgbClr val="3E3A39"/>
              </a:buClr>
              <a:buSzPts val="1800"/>
              <a:buChar char="•"/>
              <a:defRPr/>
            </a:lvl9pPr>
          </a:lstStyle>
          <a:p>
            <a:endParaRPr/>
          </a:p>
        </p:txBody>
      </p:sp>
      <p:cxnSp>
        <p:nvCxnSpPr>
          <p:cNvPr id="64" name="Google Shape;64;p10"/>
          <p:cNvCxnSpPr/>
          <p:nvPr/>
        </p:nvCxnSpPr>
        <p:spPr>
          <a:xfrm>
            <a:off x="864320" y="4744968"/>
            <a:ext cx="10463360" cy="1"/>
          </a:xfrm>
          <a:prstGeom prst="straightConnector1">
            <a:avLst/>
          </a:prstGeom>
          <a:noFill/>
          <a:ln w="38100" cap="flat" cmpd="sng">
            <a:solidFill>
              <a:srgbClr val="D2A000"/>
            </a:solidFill>
            <a:prstDash val="solid"/>
            <a:miter lim="8000"/>
            <a:headEnd type="none" w="sm" len="sm"/>
            <a:tailEnd type="none" w="sm" len="sm"/>
          </a:ln>
        </p:spPr>
      </p:cxnSp>
      <p:sp>
        <p:nvSpPr>
          <p:cNvPr id="65" name="Google Shape;65;p10"/>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D2A000"/>
              </a:buClr>
              <a:buSzPts val="1200"/>
              <a:buFont typeface="Arial"/>
              <a:buNone/>
              <a:defRPr sz="1200"/>
            </a:lvl1pPr>
            <a:lvl2pPr marL="0" lvl="1" indent="0" algn="r">
              <a:lnSpc>
                <a:spcPct val="100000"/>
              </a:lnSpc>
              <a:spcBef>
                <a:spcPts val="0"/>
              </a:spcBef>
              <a:spcAft>
                <a:spcPts val="0"/>
              </a:spcAft>
              <a:buClr>
                <a:srgbClr val="D2A000"/>
              </a:buClr>
              <a:buSzPts val="1200"/>
              <a:buFont typeface="Arial"/>
              <a:buNone/>
              <a:defRPr sz="1200"/>
            </a:lvl2pPr>
            <a:lvl3pPr marL="0" lvl="2" indent="0" algn="r">
              <a:lnSpc>
                <a:spcPct val="100000"/>
              </a:lnSpc>
              <a:spcBef>
                <a:spcPts val="0"/>
              </a:spcBef>
              <a:spcAft>
                <a:spcPts val="0"/>
              </a:spcAft>
              <a:buClr>
                <a:srgbClr val="D2A000"/>
              </a:buClr>
              <a:buSzPts val="1200"/>
              <a:buFont typeface="Arial"/>
              <a:buNone/>
              <a:defRPr sz="1200"/>
            </a:lvl3pPr>
            <a:lvl4pPr marL="0" lvl="3" indent="0" algn="r">
              <a:lnSpc>
                <a:spcPct val="100000"/>
              </a:lnSpc>
              <a:spcBef>
                <a:spcPts val="0"/>
              </a:spcBef>
              <a:spcAft>
                <a:spcPts val="0"/>
              </a:spcAft>
              <a:buClr>
                <a:srgbClr val="D2A000"/>
              </a:buClr>
              <a:buSzPts val="1200"/>
              <a:buFont typeface="Arial"/>
              <a:buNone/>
              <a:defRPr sz="1200"/>
            </a:lvl4pPr>
            <a:lvl5pPr marL="0" lvl="4" indent="0" algn="r">
              <a:lnSpc>
                <a:spcPct val="100000"/>
              </a:lnSpc>
              <a:spcBef>
                <a:spcPts val="0"/>
              </a:spcBef>
              <a:spcAft>
                <a:spcPts val="0"/>
              </a:spcAft>
              <a:buClr>
                <a:srgbClr val="D2A000"/>
              </a:buClr>
              <a:buSzPts val="1200"/>
              <a:buFont typeface="Arial"/>
              <a:buNone/>
              <a:defRPr sz="1200"/>
            </a:lvl5pPr>
            <a:lvl6pPr marL="0" lvl="5" indent="0" algn="r">
              <a:lnSpc>
                <a:spcPct val="100000"/>
              </a:lnSpc>
              <a:spcBef>
                <a:spcPts val="0"/>
              </a:spcBef>
              <a:spcAft>
                <a:spcPts val="0"/>
              </a:spcAft>
              <a:buClr>
                <a:srgbClr val="D2A000"/>
              </a:buClr>
              <a:buSzPts val="1200"/>
              <a:buFont typeface="Arial"/>
              <a:buNone/>
              <a:defRPr sz="1200"/>
            </a:lvl6pPr>
            <a:lvl7pPr marL="0" lvl="6" indent="0" algn="r">
              <a:lnSpc>
                <a:spcPct val="100000"/>
              </a:lnSpc>
              <a:spcBef>
                <a:spcPts val="0"/>
              </a:spcBef>
              <a:spcAft>
                <a:spcPts val="0"/>
              </a:spcAft>
              <a:buClr>
                <a:srgbClr val="D2A000"/>
              </a:buClr>
              <a:buSzPts val="1200"/>
              <a:buFont typeface="Arial"/>
              <a:buNone/>
              <a:defRPr sz="1200"/>
            </a:lvl7pPr>
            <a:lvl8pPr marL="0" lvl="7" indent="0" algn="r">
              <a:lnSpc>
                <a:spcPct val="100000"/>
              </a:lnSpc>
              <a:spcBef>
                <a:spcPts val="0"/>
              </a:spcBef>
              <a:spcAft>
                <a:spcPts val="0"/>
              </a:spcAft>
              <a:buClr>
                <a:srgbClr val="D2A000"/>
              </a:buClr>
              <a:buSzPts val="1200"/>
              <a:buFont typeface="Arial"/>
              <a:buNone/>
              <a:defRPr sz="1200"/>
            </a:lvl8pPr>
            <a:lvl9pPr marL="0" lvl="8" indent="0" algn="r">
              <a:lnSpc>
                <a:spcPct val="100000"/>
              </a:lnSpc>
              <a:spcBef>
                <a:spcPts val="0"/>
              </a:spcBef>
              <a:spcAft>
                <a:spcPts val="0"/>
              </a:spcAft>
              <a:buClr>
                <a:srgbClr val="D2A000"/>
              </a:buClr>
              <a:buSzPts val="1200"/>
              <a:buFont typeface="Arial"/>
              <a:buNone/>
              <a:defRPr sz="1200"/>
            </a:lvl9pPr>
          </a:lstStyle>
          <a:p>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fld id="{00000000-1234-1234-1234-123412341234}" type="slidenum">
              <a:rPr kumimoji="0" lang="en-US" altLang="zh-TW" sz="1200" b="0" i="0" u="none" strike="noStrike" kern="0" cap="none" spc="0" normalizeH="0" baseline="0" noProof="0">
                <a:ln>
                  <a:noFill/>
                </a:ln>
                <a:solidFill>
                  <a:srgbClr val="D2A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t>‹#›</a:t>
            </a:fld>
            <a:endParaRPr kumimoji="0" sz="1200" b="0" i="0" u="none" strike="noStrike" kern="0" cap="none" spc="0" normalizeH="0" baseline="0" noProof="0">
              <a:ln>
                <a:noFill/>
              </a:ln>
              <a:solidFill>
                <a:srgbClr val="D2A000"/>
              </a:solidFill>
              <a:effectLst/>
              <a:uLnTx/>
              <a:uFillTx/>
              <a:latin typeface="Arial"/>
              <a:cs typeface="Arial"/>
              <a:sym typeface="Arial"/>
            </a:endParaRPr>
          </a:p>
        </p:txBody>
      </p:sp>
    </p:spTree>
    <p:extLst>
      <p:ext uri="{BB962C8B-B14F-4D97-AF65-F5344CB8AC3E}">
        <p14:creationId xmlns:p14="http://schemas.microsoft.com/office/powerpoint/2010/main" val="11229488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7_自訂版面配置">
  <p:cSld name="7_自訂版面配置">
    <p:spTree>
      <p:nvGrpSpPr>
        <p:cNvPr id="1" name="Shape 66"/>
        <p:cNvGrpSpPr/>
        <p:nvPr/>
      </p:nvGrpSpPr>
      <p:grpSpPr>
        <a:xfrm>
          <a:off x="0" y="0"/>
          <a:ext cx="0" cy="0"/>
          <a:chOff x="0" y="0"/>
          <a:chExt cx="0" cy="0"/>
        </a:xfrm>
      </p:grpSpPr>
      <p:sp>
        <p:nvSpPr>
          <p:cNvPr id="67" name="Google Shape;67;p11"/>
          <p:cNvSpPr>
            <a:spLocks noGrp="1"/>
          </p:cNvSpPr>
          <p:nvPr>
            <p:ph type="pic" idx="2"/>
          </p:nvPr>
        </p:nvSpPr>
        <p:spPr>
          <a:xfrm>
            <a:off x="838200" y="481561"/>
            <a:ext cx="5140377" cy="589487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1pPr>
            <a:lvl2pPr marR="0" lvl="1"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2pPr>
            <a:lvl3pPr marR="0" lvl="2"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3pPr>
            <a:lvl4pPr marR="0" lvl="3"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4pPr>
            <a:lvl5pPr marR="0" lvl="4"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5pPr>
            <a:lvl6pPr marR="0" lvl="5"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6pPr>
            <a:lvl7pPr marR="0" lvl="6"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7pPr>
            <a:lvl8pPr marR="0" lvl="7"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8pPr>
            <a:lvl9pPr marR="0" lvl="8"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9pPr>
          </a:lstStyle>
          <a:p>
            <a:endParaRPr/>
          </a:p>
        </p:txBody>
      </p:sp>
      <p:sp>
        <p:nvSpPr>
          <p:cNvPr id="68" name="Google Shape;68;p11"/>
          <p:cNvSpPr>
            <a:spLocks noGrp="1"/>
          </p:cNvSpPr>
          <p:nvPr>
            <p:ph type="pic" idx="3"/>
          </p:nvPr>
        </p:nvSpPr>
        <p:spPr>
          <a:xfrm>
            <a:off x="6213423" y="481561"/>
            <a:ext cx="5140377" cy="589487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1pPr>
            <a:lvl2pPr marR="0" lvl="1"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2pPr>
            <a:lvl3pPr marR="0" lvl="2"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3pPr>
            <a:lvl4pPr marR="0" lvl="3"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4pPr>
            <a:lvl5pPr marR="0" lvl="4"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5pPr>
            <a:lvl6pPr marR="0" lvl="5"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6pPr>
            <a:lvl7pPr marR="0" lvl="6"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7pPr>
            <a:lvl8pPr marR="0" lvl="7"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8pPr>
            <a:lvl9pPr marR="0" lvl="8"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9pPr>
          </a:lstStyle>
          <a:p>
            <a:endParaRPr/>
          </a:p>
        </p:txBody>
      </p:sp>
      <p:pic>
        <p:nvPicPr>
          <p:cNvPr id="69" name="Google Shape;69;p11" descr="圖片 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70" name="Google Shape;70;p11"/>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D2A000"/>
              </a:buClr>
              <a:buSzPts val="1200"/>
              <a:buFont typeface="Arial"/>
              <a:buNone/>
              <a:defRPr sz="1200"/>
            </a:lvl1pPr>
            <a:lvl2pPr marL="0" lvl="1" indent="0" algn="r">
              <a:lnSpc>
                <a:spcPct val="100000"/>
              </a:lnSpc>
              <a:spcBef>
                <a:spcPts val="0"/>
              </a:spcBef>
              <a:spcAft>
                <a:spcPts val="0"/>
              </a:spcAft>
              <a:buClr>
                <a:srgbClr val="D2A000"/>
              </a:buClr>
              <a:buSzPts val="1200"/>
              <a:buFont typeface="Arial"/>
              <a:buNone/>
              <a:defRPr sz="1200"/>
            </a:lvl2pPr>
            <a:lvl3pPr marL="0" lvl="2" indent="0" algn="r">
              <a:lnSpc>
                <a:spcPct val="100000"/>
              </a:lnSpc>
              <a:spcBef>
                <a:spcPts val="0"/>
              </a:spcBef>
              <a:spcAft>
                <a:spcPts val="0"/>
              </a:spcAft>
              <a:buClr>
                <a:srgbClr val="D2A000"/>
              </a:buClr>
              <a:buSzPts val="1200"/>
              <a:buFont typeface="Arial"/>
              <a:buNone/>
              <a:defRPr sz="1200"/>
            </a:lvl3pPr>
            <a:lvl4pPr marL="0" lvl="3" indent="0" algn="r">
              <a:lnSpc>
                <a:spcPct val="100000"/>
              </a:lnSpc>
              <a:spcBef>
                <a:spcPts val="0"/>
              </a:spcBef>
              <a:spcAft>
                <a:spcPts val="0"/>
              </a:spcAft>
              <a:buClr>
                <a:srgbClr val="D2A000"/>
              </a:buClr>
              <a:buSzPts val="1200"/>
              <a:buFont typeface="Arial"/>
              <a:buNone/>
              <a:defRPr sz="1200"/>
            </a:lvl4pPr>
            <a:lvl5pPr marL="0" lvl="4" indent="0" algn="r">
              <a:lnSpc>
                <a:spcPct val="100000"/>
              </a:lnSpc>
              <a:spcBef>
                <a:spcPts val="0"/>
              </a:spcBef>
              <a:spcAft>
                <a:spcPts val="0"/>
              </a:spcAft>
              <a:buClr>
                <a:srgbClr val="D2A000"/>
              </a:buClr>
              <a:buSzPts val="1200"/>
              <a:buFont typeface="Arial"/>
              <a:buNone/>
              <a:defRPr sz="1200"/>
            </a:lvl5pPr>
            <a:lvl6pPr marL="0" lvl="5" indent="0" algn="r">
              <a:lnSpc>
                <a:spcPct val="100000"/>
              </a:lnSpc>
              <a:spcBef>
                <a:spcPts val="0"/>
              </a:spcBef>
              <a:spcAft>
                <a:spcPts val="0"/>
              </a:spcAft>
              <a:buClr>
                <a:srgbClr val="D2A000"/>
              </a:buClr>
              <a:buSzPts val="1200"/>
              <a:buFont typeface="Arial"/>
              <a:buNone/>
              <a:defRPr sz="1200"/>
            </a:lvl6pPr>
            <a:lvl7pPr marL="0" lvl="6" indent="0" algn="r">
              <a:lnSpc>
                <a:spcPct val="100000"/>
              </a:lnSpc>
              <a:spcBef>
                <a:spcPts val="0"/>
              </a:spcBef>
              <a:spcAft>
                <a:spcPts val="0"/>
              </a:spcAft>
              <a:buClr>
                <a:srgbClr val="D2A000"/>
              </a:buClr>
              <a:buSzPts val="1200"/>
              <a:buFont typeface="Arial"/>
              <a:buNone/>
              <a:defRPr sz="1200"/>
            </a:lvl7pPr>
            <a:lvl8pPr marL="0" lvl="7" indent="0" algn="r">
              <a:lnSpc>
                <a:spcPct val="100000"/>
              </a:lnSpc>
              <a:spcBef>
                <a:spcPts val="0"/>
              </a:spcBef>
              <a:spcAft>
                <a:spcPts val="0"/>
              </a:spcAft>
              <a:buClr>
                <a:srgbClr val="D2A000"/>
              </a:buClr>
              <a:buSzPts val="1200"/>
              <a:buFont typeface="Arial"/>
              <a:buNone/>
              <a:defRPr sz="1200"/>
            </a:lvl8pPr>
            <a:lvl9pPr marL="0" lvl="8" indent="0" algn="r">
              <a:lnSpc>
                <a:spcPct val="100000"/>
              </a:lnSpc>
              <a:spcBef>
                <a:spcPts val="0"/>
              </a:spcBef>
              <a:spcAft>
                <a:spcPts val="0"/>
              </a:spcAft>
              <a:buClr>
                <a:srgbClr val="D2A000"/>
              </a:buClr>
              <a:buSzPts val="1200"/>
              <a:buFont typeface="Arial"/>
              <a:buNone/>
              <a:defRPr sz="1200"/>
            </a:lvl9pPr>
          </a:lstStyle>
          <a:p>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fld id="{00000000-1234-1234-1234-123412341234}" type="slidenum">
              <a:rPr kumimoji="0" lang="en-US" altLang="zh-TW" sz="1200" b="0" i="0" u="none" strike="noStrike" kern="0" cap="none" spc="0" normalizeH="0" baseline="0" noProof="0">
                <a:ln>
                  <a:noFill/>
                </a:ln>
                <a:solidFill>
                  <a:srgbClr val="D2A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t>‹#›</a:t>
            </a:fld>
            <a:endParaRPr kumimoji="0" sz="1200" b="0" i="0" u="none" strike="noStrike" kern="0" cap="none" spc="0" normalizeH="0" baseline="0" noProof="0">
              <a:ln>
                <a:noFill/>
              </a:ln>
              <a:solidFill>
                <a:srgbClr val="D2A000"/>
              </a:solidFill>
              <a:effectLst/>
              <a:uLnTx/>
              <a:uFillTx/>
              <a:latin typeface="Arial"/>
              <a:cs typeface="Arial"/>
              <a:sym typeface="Arial"/>
            </a:endParaRPr>
          </a:p>
        </p:txBody>
      </p:sp>
    </p:spTree>
    <p:extLst>
      <p:ext uri="{BB962C8B-B14F-4D97-AF65-F5344CB8AC3E}">
        <p14:creationId xmlns:p14="http://schemas.microsoft.com/office/powerpoint/2010/main" val="35454148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8_自訂版面配置">
  <p:cSld name="8_自訂版面配置">
    <p:spTree>
      <p:nvGrpSpPr>
        <p:cNvPr id="1" name="Shape 71"/>
        <p:cNvGrpSpPr/>
        <p:nvPr/>
      </p:nvGrpSpPr>
      <p:grpSpPr>
        <a:xfrm>
          <a:off x="0" y="0"/>
          <a:ext cx="0" cy="0"/>
          <a:chOff x="0" y="0"/>
          <a:chExt cx="0" cy="0"/>
        </a:xfrm>
      </p:grpSpPr>
      <p:sp>
        <p:nvSpPr>
          <p:cNvPr id="72" name="Google Shape;72;p12"/>
          <p:cNvSpPr>
            <a:spLocks noGrp="1"/>
          </p:cNvSpPr>
          <p:nvPr>
            <p:ph type="pic" idx="2"/>
          </p:nvPr>
        </p:nvSpPr>
        <p:spPr>
          <a:xfrm>
            <a:off x="838200" y="481561"/>
            <a:ext cx="5140377" cy="589487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1pPr>
            <a:lvl2pPr marR="0" lvl="1"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2pPr>
            <a:lvl3pPr marR="0" lvl="2"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3pPr>
            <a:lvl4pPr marR="0" lvl="3"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4pPr>
            <a:lvl5pPr marR="0" lvl="4"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5pPr>
            <a:lvl6pPr marR="0" lvl="5"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6pPr>
            <a:lvl7pPr marR="0" lvl="6"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7pPr>
            <a:lvl8pPr marR="0" lvl="7"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8pPr>
            <a:lvl9pPr marR="0" lvl="8"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9pPr>
          </a:lstStyle>
          <a:p>
            <a:endParaRPr/>
          </a:p>
        </p:txBody>
      </p:sp>
      <p:sp>
        <p:nvSpPr>
          <p:cNvPr id="73" name="Google Shape;73;p12"/>
          <p:cNvSpPr>
            <a:spLocks noGrp="1"/>
          </p:cNvSpPr>
          <p:nvPr>
            <p:ph type="pic" idx="3"/>
          </p:nvPr>
        </p:nvSpPr>
        <p:spPr>
          <a:xfrm>
            <a:off x="6213423" y="481562"/>
            <a:ext cx="5140377" cy="28513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1pPr>
            <a:lvl2pPr marR="0" lvl="1"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2pPr>
            <a:lvl3pPr marR="0" lvl="2"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3pPr>
            <a:lvl4pPr marR="0" lvl="3"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4pPr>
            <a:lvl5pPr marR="0" lvl="4"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5pPr>
            <a:lvl6pPr marR="0" lvl="5"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6pPr>
            <a:lvl7pPr marR="0" lvl="6"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7pPr>
            <a:lvl8pPr marR="0" lvl="7"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8pPr>
            <a:lvl9pPr marR="0" lvl="8"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9pPr>
          </a:lstStyle>
          <a:p>
            <a:endParaRPr/>
          </a:p>
        </p:txBody>
      </p:sp>
      <p:sp>
        <p:nvSpPr>
          <p:cNvPr id="74" name="Google Shape;74;p12"/>
          <p:cNvSpPr>
            <a:spLocks noGrp="1"/>
          </p:cNvSpPr>
          <p:nvPr>
            <p:ph type="pic" idx="4"/>
          </p:nvPr>
        </p:nvSpPr>
        <p:spPr>
          <a:xfrm>
            <a:off x="6213423" y="3525141"/>
            <a:ext cx="5140377" cy="285129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1pPr>
            <a:lvl2pPr marR="0" lvl="1"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2pPr>
            <a:lvl3pPr marR="0" lvl="2"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3pPr>
            <a:lvl4pPr marR="0" lvl="3"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4pPr>
            <a:lvl5pPr marR="0" lvl="4"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5pPr>
            <a:lvl6pPr marR="0" lvl="5"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6pPr>
            <a:lvl7pPr marR="0" lvl="6"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7pPr>
            <a:lvl8pPr marR="0" lvl="7"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8pPr>
            <a:lvl9pPr marR="0" lvl="8"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9pPr>
          </a:lstStyle>
          <a:p>
            <a:endParaRPr/>
          </a:p>
        </p:txBody>
      </p:sp>
      <p:pic>
        <p:nvPicPr>
          <p:cNvPr id="75" name="Google Shape;75;p12" descr="圖片 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76" name="Google Shape;76;p12"/>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D2A000"/>
              </a:buClr>
              <a:buSzPts val="1200"/>
              <a:buFont typeface="Arial"/>
              <a:buNone/>
              <a:defRPr sz="1200"/>
            </a:lvl1pPr>
            <a:lvl2pPr marL="0" lvl="1" indent="0" algn="r">
              <a:lnSpc>
                <a:spcPct val="100000"/>
              </a:lnSpc>
              <a:spcBef>
                <a:spcPts val="0"/>
              </a:spcBef>
              <a:spcAft>
                <a:spcPts val="0"/>
              </a:spcAft>
              <a:buClr>
                <a:srgbClr val="D2A000"/>
              </a:buClr>
              <a:buSzPts val="1200"/>
              <a:buFont typeface="Arial"/>
              <a:buNone/>
              <a:defRPr sz="1200"/>
            </a:lvl2pPr>
            <a:lvl3pPr marL="0" lvl="2" indent="0" algn="r">
              <a:lnSpc>
                <a:spcPct val="100000"/>
              </a:lnSpc>
              <a:spcBef>
                <a:spcPts val="0"/>
              </a:spcBef>
              <a:spcAft>
                <a:spcPts val="0"/>
              </a:spcAft>
              <a:buClr>
                <a:srgbClr val="D2A000"/>
              </a:buClr>
              <a:buSzPts val="1200"/>
              <a:buFont typeface="Arial"/>
              <a:buNone/>
              <a:defRPr sz="1200"/>
            </a:lvl3pPr>
            <a:lvl4pPr marL="0" lvl="3" indent="0" algn="r">
              <a:lnSpc>
                <a:spcPct val="100000"/>
              </a:lnSpc>
              <a:spcBef>
                <a:spcPts val="0"/>
              </a:spcBef>
              <a:spcAft>
                <a:spcPts val="0"/>
              </a:spcAft>
              <a:buClr>
                <a:srgbClr val="D2A000"/>
              </a:buClr>
              <a:buSzPts val="1200"/>
              <a:buFont typeface="Arial"/>
              <a:buNone/>
              <a:defRPr sz="1200"/>
            </a:lvl4pPr>
            <a:lvl5pPr marL="0" lvl="4" indent="0" algn="r">
              <a:lnSpc>
                <a:spcPct val="100000"/>
              </a:lnSpc>
              <a:spcBef>
                <a:spcPts val="0"/>
              </a:spcBef>
              <a:spcAft>
                <a:spcPts val="0"/>
              </a:spcAft>
              <a:buClr>
                <a:srgbClr val="D2A000"/>
              </a:buClr>
              <a:buSzPts val="1200"/>
              <a:buFont typeface="Arial"/>
              <a:buNone/>
              <a:defRPr sz="1200"/>
            </a:lvl5pPr>
            <a:lvl6pPr marL="0" lvl="5" indent="0" algn="r">
              <a:lnSpc>
                <a:spcPct val="100000"/>
              </a:lnSpc>
              <a:spcBef>
                <a:spcPts val="0"/>
              </a:spcBef>
              <a:spcAft>
                <a:spcPts val="0"/>
              </a:spcAft>
              <a:buClr>
                <a:srgbClr val="D2A000"/>
              </a:buClr>
              <a:buSzPts val="1200"/>
              <a:buFont typeface="Arial"/>
              <a:buNone/>
              <a:defRPr sz="1200"/>
            </a:lvl6pPr>
            <a:lvl7pPr marL="0" lvl="6" indent="0" algn="r">
              <a:lnSpc>
                <a:spcPct val="100000"/>
              </a:lnSpc>
              <a:spcBef>
                <a:spcPts val="0"/>
              </a:spcBef>
              <a:spcAft>
                <a:spcPts val="0"/>
              </a:spcAft>
              <a:buClr>
                <a:srgbClr val="D2A000"/>
              </a:buClr>
              <a:buSzPts val="1200"/>
              <a:buFont typeface="Arial"/>
              <a:buNone/>
              <a:defRPr sz="1200"/>
            </a:lvl7pPr>
            <a:lvl8pPr marL="0" lvl="7" indent="0" algn="r">
              <a:lnSpc>
                <a:spcPct val="100000"/>
              </a:lnSpc>
              <a:spcBef>
                <a:spcPts val="0"/>
              </a:spcBef>
              <a:spcAft>
                <a:spcPts val="0"/>
              </a:spcAft>
              <a:buClr>
                <a:srgbClr val="D2A000"/>
              </a:buClr>
              <a:buSzPts val="1200"/>
              <a:buFont typeface="Arial"/>
              <a:buNone/>
              <a:defRPr sz="1200"/>
            </a:lvl8pPr>
            <a:lvl9pPr marL="0" lvl="8" indent="0" algn="r">
              <a:lnSpc>
                <a:spcPct val="100000"/>
              </a:lnSpc>
              <a:spcBef>
                <a:spcPts val="0"/>
              </a:spcBef>
              <a:spcAft>
                <a:spcPts val="0"/>
              </a:spcAft>
              <a:buClr>
                <a:srgbClr val="D2A000"/>
              </a:buClr>
              <a:buSzPts val="1200"/>
              <a:buFont typeface="Arial"/>
              <a:buNone/>
              <a:defRPr sz="1200"/>
            </a:lvl9pPr>
          </a:lstStyle>
          <a:p>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fld id="{00000000-1234-1234-1234-123412341234}" type="slidenum">
              <a:rPr kumimoji="0" lang="en-US" altLang="zh-TW" sz="1200" b="0" i="0" u="none" strike="noStrike" kern="0" cap="none" spc="0" normalizeH="0" baseline="0" noProof="0">
                <a:ln>
                  <a:noFill/>
                </a:ln>
                <a:solidFill>
                  <a:srgbClr val="D2A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t>‹#›</a:t>
            </a:fld>
            <a:endParaRPr kumimoji="0" sz="1200" b="0" i="0" u="none" strike="noStrike" kern="0" cap="none" spc="0" normalizeH="0" baseline="0" noProof="0">
              <a:ln>
                <a:noFill/>
              </a:ln>
              <a:solidFill>
                <a:srgbClr val="D2A000"/>
              </a:solidFill>
              <a:effectLst/>
              <a:uLnTx/>
              <a:uFillTx/>
              <a:latin typeface="Arial"/>
              <a:cs typeface="Arial"/>
              <a:sym typeface="Arial"/>
            </a:endParaRPr>
          </a:p>
        </p:txBody>
      </p:sp>
    </p:spTree>
    <p:extLst>
      <p:ext uri="{BB962C8B-B14F-4D97-AF65-F5344CB8AC3E}">
        <p14:creationId xmlns:p14="http://schemas.microsoft.com/office/powerpoint/2010/main" val="2916642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77"/>
        <p:cNvGrpSpPr/>
        <p:nvPr/>
      </p:nvGrpSpPr>
      <p:grpSpPr>
        <a:xfrm>
          <a:off x="0" y="0"/>
          <a:ext cx="0" cy="0"/>
          <a:chOff x="0" y="0"/>
          <a:chExt cx="0" cy="0"/>
        </a:xfrm>
      </p:grpSpPr>
      <p:sp>
        <p:nvSpPr>
          <p:cNvPr id="78" name="Google Shape;78;p13"/>
          <p:cNvSpPr txBox="1">
            <a:spLocks noGrp="1"/>
          </p:cNvSpPr>
          <p:nvPr>
            <p:ph type="dt" idx="10"/>
          </p:nvPr>
        </p:nvSpPr>
        <p:spPr>
          <a:xfrm>
            <a:off x="609600" y="6356350"/>
            <a:ext cx="28449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9" name="Google Shape;79;p13"/>
          <p:cNvSpPr txBox="1">
            <a:spLocks noGrp="1"/>
          </p:cNvSpPr>
          <p:nvPr>
            <p:ph type="ftr" idx="11"/>
          </p:nvPr>
        </p:nvSpPr>
        <p:spPr>
          <a:xfrm>
            <a:off x="4165600" y="6356350"/>
            <a:ext cx="38607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0" name="Google Shape;80;p13"/>
          <p:cNvSpPr txBox="1">
            <a:spLocks noGrp="1"/>
          </p:cNvSpPr>
          <p:nvPr>
            <p:ph type="sldNum" idx="12"/>
          </p:nvPr>
        </p:nvSpPr>
        <p:spPr>
          <a:xfrm>
            <a:off x="8737600" y="6356350"/>
            <a:ext cx="28449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fld id="{00000000-1234-1234-1234-123412341234}" type="slidenum">
              <a:rPr kumimoji="0" lang="en-US" altLang="zh-TW"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9842913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6_標題投影片">
    <p:spTree>
      <p:nvGrpSpPr>
        <p:cNvPr id="1" name=""/>
        <p:cNvGrpSpPr/>
        <p:nvPr/>
      </p:nvGrpSpPr>
      <p:grpSpPr>
        <a:xfrm>
          <a:off x="0" y="0"/>
          <a:ext cx="0" cy="0"/>
          <a:chOff x="0" y="0"/>
          <a:chExt cx="0" cy="0"/>
        </a:xfrm>
      </p:grpSpPr>
      <p:sp>
        <p:nvSpPr>
          <p:cNvPr id="4" name="標題 8"/>
          <p:cNvSpPr>
            <a:spLocks noGrp="1"/>
          </p:cNvSpPr>
          <p:nvPr userDrawn="1">
            <p:ph type="title"/>
          </p:nvPr>
        </p:nvSpPr>
        <p:spPr>
          <a:xfrm>
            <a:off x="831850" y="4888194"/>
            <a:ext cx="10722064" cy="1084337"/>
          </a:xfrm>
          <a:prstGeom prst="rect">
            <a:avLst/>
          </a:prstGeom>
        </p:spPr>
        <p:txBody>
          <a:bodyPr>
            <a:normAutofit/>
          </a:bodyPr>
          <a:lstStyle/>
          <a:p>
            <a:pPr algn="r"/>
            <a:endParaRPr lang="zh-TW" altLang="en-US" sz="6600" dirty="0"/>
          </a:p>
        </p:txBody>
      </p:sp>
      <p:sp>
        <p:nvSpPr>
          <p:cNvPr id="5" name="文字版面配置區 9"/>
          <p:cNvSpPr>
            <a:spLocks noGrp="1"/>
          </p:cNvSpPr>
          <p:nvPr userDrawn="1">
            <p:ph type="body" idx="1"/>
          </p:nvPr>
        </p:nvSpPr>
        <p:spPr>
          <a:xfrm>
            <a:off x="831850" y="3819970"/>
            <a:ext cx="10722064" cy="822732"/>
          </a:xfrm>
          <a:prstGeom prst="rect">
            <a:avLst/>
          </a:prstGeom>
        </p:spPr>
        <p:txBody>
          <a:bodyPr anchor="b">
            <a:normAutofit/>
          </a:bodyPr>
          <a:lstStyle/>
          <a:p>
            <a:pPr algn="r"/>
            <a:endParaRPr lang="zh-TW" altLang="en-US" sz="3200"/>
          </a:p>
        </p:txBody>
      </p:sp>
    </p:spTree>
    <p:extLst>
      <p:ext uri="{BB962C8B-B14F-4D97-AF65-F5344CB8AC3E}">
        <p14:creationId xmlns:p14="http://schemas.microsoft.com/office/powerpoint/2010/main" val="9330119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10_自訂版面配置">
    <p:spTree>
      <p:nvGrpSpPr>
        <p:cNvPr id="1" name=""/>
        <p:cNvGrpSpPr/>
        <p:nvPr/>
      </p:nvGrpSpPr>
      <p:grpSpPr>
        <a:xfrm>
          <a:off x="0" y="0"/>
          <a:ext cx="0" cy="0"/>
          <a:chOff x="0" y="0"/>
          <a:chExt cx="0" cy="0"/>
        </a:xfrm>
      </p:grpSpPr>
      <p:pic>
        <p:nvPicPr>
          <p:cNvPr id="3" name="圖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4" name="直線接點 3"/>
          <p:cNvCxnSpPr/>
          <p:nvPr userDrawn="1"/>
        </p:nvCxnSpPr>
        <p:spPr>
          <a:xfrm>
            <a:off x="511325" y="435836"/>
            <a:ext cx="11169353" cy="0"/>
          </a:xfrm>
          <a:prstGeom prst="line">
            <a:avLst/>
          </a:prstGeom>
          <a:ln w="28575">
            <a:solidFill>
              <a:srgbClr val="D2A000"/>
            </a:solidFill>
          </a:ln>
        </p:spPr>
        <p:style>
          <a:lnRef idx="2">
            <a:schemeClr val="dk1"/>
          </a:lnRef>
          <a:fillRef idx="0">
            <a:schemeClr val="dk1"/>
          </a:fillRef>
          <a:effectRef idx="1">
            <a:schemeClr val="dk1"/>
          </a:effectRef>
          <a:fontRef idx="minor">
            <a:schemeClr val="tx1"/>
          </a:fontRef>
        </p:style>
      </p:cxnSp>
      <p:cxnSp>
        <p:nvCxnSpPr>
          <p:cNvPr id="5" name="直線接點 4"/>
          <p:cNvCxnSpPr/>
          <p:nvPr userDrawn="1"/>
        </p:nvCxnSpPr>
        <p:spPr>
          <a:xfrm>
            <a:off x="511325" y="6383708"/>
            <a:ext cx="11169353" cy="0"/>
          </a:xfrm>
          <a:prstGeom prst="line">
            <a:avLst/>
          </a:prstGeom>
          <a:ln w="57150">
            <a:solidFill>
              <a:srgbClr val="D2A000"/>
            </a:solidFill>
          </a:ln>
        </p:spPr>
        <p:style>
          <a:lnRef idx="2">
            <a:schemeClr val="dk1"/>
          </a:lnRef>
          <a:fillRef idx="0">
            <a:schemeClr val="dk1"/>
          </a:fillRef>
          <a:effectRef idx="1">
            <a:schemeClr val="dk1"/>
          </a:effectRef>
          <a:fontRef idx="minor">
            <a:schemeClr val="tx1"/>
          </a:fontRef>
        </p:style>
      </p:cxnSp>
      <p:sp>
        <p:nvSpPr>
          <p:cNvPr id="6" name="標題 3"/>
          <p:cNvSpPr>
            <a:spLocks noGrp="1"/>
          </p:cNvSpPr>
          <p:nvPr userDrawn="1">
            <p:ph type="ctrTitle"/>
          </p:nvPr>
        </p:nvSpPr>
        <p:spPr>
          <a:xfrm>
            <a:off x="1524000" y="1122363"/>
            <a:ext cx="9144000" cy="2387600"/>
          </a:xfrm>
          <a:prstGeom prst="rect">
            <a:avLst/>
          </a:prstGeom>
        </p:spPr>
        <p:txBody>
          <a:bodyPr/>
          <a:lstStyle/>
          <a:p>
            <a:endParaRPr lang="zh-TW" altLang="en-US" dirty="0"/>
          </a:p>
        </p:txBody>
      </p:sp>
      <p:sp>
        <p:nvSpPr>
          <p:cNvPr id="7" name="副標題 4"/>
          <p:cNvSpPr>
            <a:spLocks noGrp="1"/>
          </p:cNvSpPr>
          <p:nvPr userDrawn="1">
            <p:ph type="subTitle" idx="1"/>
          </p:nvPr>
        </p:nvSpPr>
        <p:spPr>
          <a:xfrm>
            <a:off x="1524000" y="3687498"/>
            <a:ext cx="9144000" cy="1655762"/>
          </a:xfrm>
          <a:prstGeom prst="rect">
            <a:avLst/>
          </a:prstGeom>
        </p:spPr>
        <p:txBody>
          <a:bodyPr>
            <a:normAutofit/>
          </a:bodyPr>
          <a:lstStyle/>
          <a:p>
            <a:endParaRPr lang="zh-TW" altLang="en-US" sz="2100"/>
          </a:p>
        </p:txBody>
      </p:sp>
    </p:spTree>
    <p:extLst>
      <p:ext uri="{BB962C8B-B14F-4D97-AF65-F5344CB8AC3E}">
        <p14:creationId xmlns:p14="http://schemas.microsoft.com/office/powerpoint/2010/main" val="35947878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3_標題投影片">
    <p:spTree>
      <p:nvGrpSpPr>
        <p:cNvPr id="1" name=""/>
        <p:cNvGrpSpPr/>
        <p:nvPr/>
      </p:nvGrpSpPr>
      <p:grpSpPr>
        <a:xfrm>
          <a:off x="0" y="0"/>
          <a:ext cx="0" cy="0"/>
          <a:chOff x="0" y="0"/>
          <a:chExt cx="0" cy="0"/>
        </a:xfrm>
      </p:grpSpPr>
      <p:sp>
        <p:nvSpPr>
          <p:cNvPr id="4" name="標題 8"/>
          <p:cNvSpPr>
            <a:spLocks noGrp="1"/>
          </p:cNvSpPr>
          <p:nvPr userDrawn="1">
            <p:ph type="title"/>
          </p:nvPr>
        </p:nvSpPr>
        <p:spPr>
          <a:xfrm>
            <a:off x="831851" y="4888196"/>
            <a:ext cx="10722064" cy="1084337"/>
          </a:xfrm>
          <a:prstGeom prst="rect">
            <a:avLst/>
          </a:prstGeom>
        </p:spPr>
        <p:txBody>
          <a:bodyPr>
            <a:normAutofit/>
          </a:bodyPr>
          <a:lstStyle/>
          <a:p>
            <a:pPr algn="r"/>
            <a:endParaRPr lang="zh-TW" altLang="en-US" sz="4950" dirty="0"/>
          </a:p>
        </p:txBody>
      </p:sp>
      <p:sp>
        <p:nvSpPr>
          <p:cNvPr id="5" name="文字版面配置區 9"/>
          <p:cNvSpPr>
            <a:spLocks noGrp="1"/>
          </p:cNvSpPr>
          <p:nvPr userDrawn="1">
            <p:ph type="body" idx="1"/>
          </p:nvPr>
        </p:nvSpPr>
        <p:spPr>
          <a:xfrm>
            <a:off x="831851" y="3819970"/>
            <a:ext cx="10722064" cy="822732"/>
          </a:xfrm>
          <a:prstGeom prst="rect">
            <a:avLst/>
          </a:prstGeom>
        </p:spPr>
        <p:txBody>
          <a:bodyPr anchor="b">
            <a:normAutofit/>
          </a:bodyPr>
          <a:lstStyle/>
          <a:p>
            <a:pPr algn="r"/>
            <a:endParaRPr lang="zh-TW" altLang="en-US" sz="2400"/>
          </a:p>
        </p:txBody>
      </p:sp>
    </p:spTree>
    <p:extLst>
      <p:ext uri="{BB962C8B-B14F-4D97-AF65-F5344CB8AC3E}">
        <p14:creationId xmlns:p14="http://schemas.microsoft.com/office/powerpoint/2010/main" val="37135073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9271DAD-1A2E-4613-BB00-CD17B8DC9F26}" type="datetimeFigureOut">
              <a:rPr kumimoji="0" lang="zh-TW"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2025/10/15</a:t>
            </a:fld>
            <a:endParaRPr kumimoji="0" lang="zh-TW" alt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頁尾版面配置區 5"/>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投影片編號版面配置區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fld id="{64AEF8C6-5867-4740-9D19-F6B69DD43C80}" type="slidenum">
              <a:rPr kumimoji="0" lang="zh-TW" altLang="en-US" sz="1200" b="0" i="0" u="none" strike="noStrike" kern="0" cap="none" spc="0" normalizeH="0" baseline="0" noProof="0" smtClean="0">
                <a:ln>
                  <a:noFill/>
                </a:ln>
                <a:solidFill>
                  <a:srgbClr val="D2A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t>‹#›</a:t>
            </a:fld>
            <a:endParaRPr kumimoji="0" lang="zh-TW" altLang="en-US" sz="1200" b="0" i="0" u="none" strike="noStrike" kern="0" cap="none" spc="0" normalizeH="0" baseline="0" noProof="0">
              <a:ln>
                <a:noFill/>
              </a:ln>
              <a:solidFill>
                <a:srgbClr val="D2A000"/>
              </a:solidFill>
              <a:effectLst/>
              <a:uLnTx/>
              <a:uFillTx/>
              <a:latin typeface="Arial"/>
              <a:cs typeface="Arial"/>
              <a:sym typeface="Arial"/>
            </a:endParaRPr>
          </a:p>
        </p:txBody>
      </p:sp>
    </p:spTree>
    <p:extLst>
      <p:ext uri="{BB962C8B-B14F-4D97-AF65-F5344CB8AC3E}">
        <p14:creationId xmlns:p14="http://schemas.microsoft.com/office/powerpoint/2010/main" val="197016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9_自訂版面配置">
  <p:cSld name="9_自訂版面配置">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1139498" y="5615566"/>
            <a:ext cx="10722066" cy="1084338"/>
          </a:xfrm>
          <a:prstGeom prst="rect">
            <a:avLst/>
          </a:prstGeom>
          <a:noFill/>
          <a:ln>
            <a:noFill/>
          </a:ln>
        </p:spPr>
        <p:txBody>
          <a:bodyPr spcFirstLastPara="1" wrap="square" lIns="45700" tIns="45700" rIns="45700" bIns="45700" anchor="t" anchorCtr="0">
            <a:noAutofit/>
          </a:bodyPr>
          <a:lstStyle>
            <a:lvl1pPr lvl="0" algn="r">
              <a:lnSpc>
                <a:spcPct val="90000"/>
              </a:lnSpc>
              <a:spcBef>
                <a:spcPts val="0"/>
              </a:spcBef>
              <a:spcAft>
                <a:spcPts val="0"/>
              </a:spcAft>
              <a:buClr>
                <a:srgbClr val="D2A000"/>
              </a:buClr>
              <a:buSzPts val="6600"/>
              <a:buFont typeface="Arial"/>
              <a:buNone/>
              <a:defRPr sz="6600"/>
            </a:lvl1pPr>
            <a:lvl2pPr lvl="1" algn="l">
              <a:lnSpc>
                <a:spcPct val="90000"/>
              </a:lnSpc>
              <a:spcBef>
                <a:spcPts val="0"/>
              </a:spcBef>
              <a:spcAft>
                <a:spcPts val="0"/>
              </a:spcAft>
              <a:buClr>
                <a:srgbClr val="D2A000"/>
              </a:buClr>
              <a:buSzPts val="1800"/>
              <a:buNone/>
              <a:defRPr/>
            </a:lvl2pPr>
            <a:lvl3pPr lvl="2" algn="l">
              <a:lnSpc>
                <a:spcPct val="90000"/>
              </a:lnSpc>
              <a:spcBef>
                <a:spcPts val="0"/>
              </a:spcBef>
              <a:spcAft>
                <a:spcPts val="0"/>
              </a:spcAft>
              <a:buClr>
                <a:srgbClr val="D2A000"/>
              </a:buClr>
              <a:buSzPts val="1800"/>
              <a:buNone/>
              <a:defRPr/>
            </a:lvl3pPr>
            <a:lvl4pPr lvl="3" algn="l">
              <a:lnSpc>
                <a:spcPct val="90000"/>
              </a:lnSpc>
              <a:spcBef>
                <a:spcPts val="0"/>
              </a:spcBef>
              <a:spcAft>
                <a:spcPts val="0"/>
              </a:spcAft>
              <a:buClr>
                <a:srgbClr val="D2A000"/>
              </a:buClr>
              <a:buSzPts val="1800"/>
              <a:buNone/>
              <a:defRPr/>
            </a:lvl4pPr>
            <a:lvl5pPr lvl="4" algn="l">
              <a:lnSpc>
                <a:spcPct val="90000"/>
              </a:lnSpc>
              <a:spcBef>
                <a:spcPts val="0"/>
              </a:spcBef>
              <a:spcAft>
                <a:spcPts val="0"/>
              </a:spcAft>
              <a:buClr>
                <a:srgbClr val="D2A000"/>
              </a:buClr>
              <a:buSzPts val="1800"/>
              <a:buNone/>
              <a:defRPr/>
            </a:lvl5pPr>
            <a:lvl6pPr lvl="5" algn="l">
              <a:lnSpc>
                <a:spcPct val="90000"/>
              </a:lnSpc>
              <a:spcBef>
                <a:spcPts val="0"/>
              </a:spcBef>
              <a:spcAft>
                <a:spcPts val="0"/>
              </a:spcAft>
              <a:buClr>
                <a:srgbClr val="D2A000"/>
              </a:buClr>
              <a:buSzPts val="1800"/>
              <a:buNone/>
              <a:defRPr/>
            </a:lvl6pPr>
            <a:lvl7pPr lvl="6" algn="l">
              <a:lnSpc>
                <a:spcPct val="90000"/>
              </a:lnSpc>
              <a:spcBef>
                <a:spcPts val="0"/>
              </a:spcBef>
              <a:spcAft>
                <a:spcPts val="0"/>
              </a:spcAft>
              <a:buClr>
                <a:srgbClr val="D2A000"/>
              </a:buClr>
              <a:buSzPts val="1800"/>
              <a:buNone/>
              <a:defRPr/>
            </a:lvl7pPr>
            <a:lvl8pPr lvl="7" algn="l">
              <a:lnSpc>
                <a:spcPct val="90000"/>
              </a:lnSpc>
              <a:spcBef>
                <a:spcPts val="0"/>
              </a:spcBef>
              <a:spcAft>
                <a:spcPts val="0"/>
              </a:spcAft>
              <a:buClr>
                <a:srgbClr val="D2A000"/>
              </a:buClr>
              <a:buSzPts val="1800"/>
              <a:buNone/>
              <a:defRPr/>
            </a:lvl8pPr>
            <a:lvl9pPr lvl="8" algn="l">
              <a:lnSpc>
                <a:spcPct val="90000"/>
              </a:lnSpc>
              <a:spcBef>
                <a:spcPts val="0"/>
              </a:spcBef>
              <a:spcAft>
                <a:spcPts val="0"/>
              </a:spcAft>
              <a:buClr>
                <a:srgbClr val="D2A000"/>
              </a:buClr>
              <a:buSzPts val="1800"/>
              <a:buNone/>
              <a:defRPr/>
            </a:lvl9pPr>
          </a:lstStyle>
          <a:p>
            <a:endParaRPr/>
          </a:p>
        </p:txBody>
      </p:sp>
      <p:cxnSp>
        <p:nvCxnSpPr>
          <p:cNvPr id="19" name="Google Shape;19;p3"/>
          <p:cNvCxnSpPr/>
          <p:nvPr/>
        </p:nvCxnSpPr>
        <p:spPr>
          <a:xfrm>
            <a:off x="0" y="6383708"/>
            <a:ext cx="8041593" cy="1"/>
          </a:xfrm>
          <a:prstGeom prst="straightConnector1">
            <a:avLst/>
          </a:prstGeom>
          <a:noFill/>
          <a:ln w="76200" cap="flat" cmpd="sng">
            <a:solidFill>
              <a:srgbClr val="D2A000"/>
            </a:solidFill>
            <a:prstDash val="solid"/>
            <a:miter lim="8000"/>
            <a:headEnd type="none" w="sm" len="sm"/>
            <a:tailEnd type="none" w="sm" len="sm"/>
          </a:ln>
        </p:spPr>
      </p:cxnSp>
      <p:pic>
        <p:nvPicPr>
          <p:cNvPr id="20" name="Google Shape;20;p3" descr="圖片 5"/>
          <p:cNvPicPr preferRelativeResize="0"/>
          <p:nvPr/>
        </p:nvPicPr>
        <p:blipFill rotWithShape="1">
          <a:blip r:embed="rId2">
            <a:alphaModFix/>
          </a:blip>
          <a:srcRect/>
          <a:stretch/>
        </p:blipFill>
        <p:spPr>
          <a:xfrm>
            <a:off x="313748" y="288575"/>
            <a:ext cx="3973997" cy="1112935"/>
          </a:xfrm>
          <a:prstGeom prst="rect">
            <a:avLst/>
          </a:prstGeom>
          <a:noFill/>
          <a:ln>
            <a:noFill/>
          </a:ln>
        </p:spPr>
      </p:pic>
      <p:sp>
        <p:nvSpPr>
          <p:cNvPr id="21" name="Google Shape;21;p3"/>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D2A000"/>
              </a:buClr>
              <a:buSzPts val="1200"/>
              <a:buFont typeface="Arial"/>
              <a:buNone/>
              <a:defRPr sz="1200"/>
            </a:lvl1pPr>
            <a:lvl2pPr marL="0" lvl="1" indent="0" algn="r">
              <a:lnSpc>
                <a:spcPct val="100000"/>
              </a:lnSpc>
              <a:spcBef>
                <a:spcPts val="0"/>
              </a:spcBef>
              <a:spcAft>
                <a:spcPts val="0"/>
              </a:spcAft>
              <a:buClr>
                <a:srgbClr val="D2A000"/>
              </a:buClr>
              <a:buSzPts val="1200"/>
              <a:buFont typeface="Arial"/>
              <a:buNone/>
              <a:defRPr sz="1200"/>
            </a:lvl2pPr>
            <a:lvl3pPr marL="0" lvl="2" indent="0" algn="r">
              <a:lnSpc>
                <a:spcPct val="100000"/>
              </a:lnSpc>
              <a:spcBef>
                <a:spcPts val="0"/>
              </a:spcBef>
              <a:spcAft>
                <a:spcPts val="0"/>
              </a:spcAft>
              <a:buClr>
                <a:srgbClr val="D2A000"/>
              </a:buClr>
              <a:buSzPts val="1200"/>
              <a:buFont typeface="Arial"/>
              <a:buNone/>
              <a:defRPr sz="1200"/>
            </a:lvl3pPr>
            <a:lvl4pPr marL="0" lvl="3" indent="0" algn="r">
              <a:lnSpc>
                <a:spcPct val="100000"/>
              </a:lnSpc>
              <a:spcBef>
                <a:spcPts val="0"/>
              </a:spcBef>
              <a:spcAft>
                <a:spcPts val="0"/>
              </a:spcAft>
              <a:buClr>
                <a:srgbClr val="D2A000"/>
              </a:buClr>
              <a:buSzPts val="1200"/>
              <a:buFont typeface="Arial"/>
              <a:buNone/>
              <a:defRPr sz="1200"/>
            </a:lvl4pPr>
            <a:lvl5pPr marL="0" lvl="4" indent="0" algn="r">
              <a:lnSpc>
                <a:spcPct val="100000"/>
              </a:lnSpc>
              <a:spcBef>
                <a:spcPts val="0"/>
              </a:spcBef>
              <a:spcAft>
                <a:spcPts val="0"/>
              </a:spcAft>
              <a:buClr>
                <a:srgbClr val="D2A000"/>
              </a:buClr>
              <a:buSzPts val="1200"/>
              <a:buFont typeface="Arial"/>
              <a:buNone/>
              <a:defRPr sz="1200"/>
            </a:lvl5pPr>
            <a:lvl6pPr marL="0" lvl="5" indent="0" algn="r">
              <a:lnSpc>
                <a:spcPct val="100000"/>
              </a:lnSpc>
              <a:spcBef>
                <a:spcPts val="0"/>
              </a:spcBef>
              <a:spcAft>
                <a:spcPts val="0"/>
              </a:spcAft>
              <a:buClr>
                <a:srgbClr val="D2A000"/>
              </a:buClr>
              <a:buSzPts val="1200"/>
              <a:buFont typeface="Arial"/>
              <a:buNone/>
              <a:defRPr sz="1200"/>
            </a:lvl6pPr>
            <a:lvl7pPr marL="0" lvl="6" indent="0" algn="r">
              <a:lnSpc>
                <a:spcPct val="100000"/>
              </a:lnSpc>
              <a:spcBef>
                <a:spcPts val="0"/>
              </a:spcBef>
              <a:spcAft>
                <a:spcPts val="0"/>
              </a:spcAft>
              <a:buClr>
                <a:srgbClr val="D2A000"/>
              </a:buClr>
              <a:buSzPts val="1200"/>
              <a:buFont typeface="Arial"/>
              <a:buNone/>
              <a:defRPr sz="1200"/>
            </a:lvl7pPr>
            <a:lvl8pPr marL="0" lvl="7" indent="0" algn="r">
              <a:lnSpc>
                <a:spcPct val="100000"/>
              </a:lnSpc>
              <a:spcBef>
                <a:spcPts val="0"/>
              </a:spcBef>
              <a:spcAft>
                <a:spcPts val="0"/>
              </a:spcAft>
              <a:buClr>
                <a:srgbClr val="D2A000"/>
              </a:buClr>
              <a:buSzPts val="1200"/>
              <a:buFont typeface="Arial"/>
              <a:buNone/>
              <a:defRPr sz="1200"/>
            </a:lvl8pPr>
            <a:lvl9pPr marL="0" lvl="8" indent="0" algn="r">
              <a:lnSpc>
                <a:spcPct val="100000"/>
              </a:lnSpc>
              <a:spcBef>
                <a:spcPts val="0"/>
              </a:spcBef>
              <a:spcAft>
                <a:spcPts val="0"/>
              </a:spcAft>
              <a:buClr>
                <a:srgbClr val="D2A000"/>
              </a:buClr>
              <a:buSzPts val="1200"/>
              <a:buFont typeface="Arial"/>
              <a:buNone/>
              <a:defRPr sz="1200"/>
            </a:lvl9pPr>
          </a:lstStyle>
          <a:p>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fld id="{00000000-1234-1234-1234-123412341234}" type="slidenum">
              <a:rPr kumimoji="0" lang="en-US" altLang="zh-TW" sz="1200" b="0" i="0" u="none" strike="noStrike" kern="0" cap="none" spc="0" normalizeH="0" baseline="0" noProof="0">
                <a:ln>
                  <a:noFill/>
                </a:ln>
                <a:solidFill>
                  <a:srgbClr val="D2A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t>‹#›</a:t>
            </a:fld>
            <a:endParaRPr kumimoji="0" sz="1200" b="0" i="0" u="none" strike="noStrike" kern="0" cap="none" spc="0" normalizeH="0" baseline="0" noProof="0">
              <a:ln>
                <a:noFill/>
              </a:ln>
              <a:solidFill>
                <a:srgbClr val="D2A000"/>
              </a:solidFill>
              <a:effectLst/>
              <a:uLnTx/>
              <a:uFillTx/>
              <a:latin typeface="Arial"/>
              <a:cs typeface="Arial"/>
              <a:sym typeface="Arial"/>
            </a:endParaRPr>
          </a:p>
        </p:txBody>
      </p:sp>
    </p:spTree>
    <p:extLst>
      <p:ext uri="{BB962C8B-B14F-4D97-AF65-F5344CB8AC3E}">
        <p14:creationId xmlns:p14="http://schemas.microsoft.com/office/powerpoint/2010/main" val="20034198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9271DAD-1A2E-4613-BB00-CD17B8DC9F26}" type="datetimeFigureOut">
              <a:rPr kumimoji="0" lang="zh-TW"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2025/10/15</a:t>
            </a:fld>
            <a:endParaRPr kumimoji="0" lang="zh-TW" alt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頁尾版面配置區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投影片編號版面配置區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fld id="{64AEF8C6-5867-4740-9D19-F6B69DD43C80}" type="slidenum">
              <a:rPr kumimoji="0" lang="zh-TW" altLang="en-US" sz="1200" b="0" i="0" u="none" strike="noStrike" kern="0" cap="none" spc="0" normalizeH="0" baseline="0" noProof="0" smtClean="0">
                <a:ln>
                  <a:noFill/>
                </a:ln>
                <a:solidFill>
                  <a:srgbClr val="D2A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t>‹#›</a:t>
            </a:fld>
            <a:endParaRPr kumimoji="0" lang="zh-TW" altLang="en-US" sz="1200" b="0" i="0" u="none" strike="noStrike" kern="0" cap="none" spc="0" normalizeH="0" baseline="0" noProof="0">
              <a:ln>
                <a:noFill/>
              </a:ln>
              <a:solidFill>
                <a:srgbClr val="D2A000"/>
              </a:solidFill>
              <a:effectLst/>
              <a:uLnTx/>
              <a:uFillTx/>
              <a:latin typeface="Arial"/>
              <a:cs typeface="Arial"/>
              <a:sym typeface="Arial"/>
            </a:endParaRPr>
          </a:p>
        </p:txBody>
      </p:sp>
    </p:spTree>
    <p:extLst>
      <p:ext uri="{BB962C8B-B14F-4D97-AF65-F5344CB8AC3E}">
        <p14:creationId xmlns:p14="http://schemas.microsoft.com/office/powerpoint/2010/main" val="1980247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自訂版面配置">
    <p:spTree>
      <p:nvGrpSpPr>
        <p:cNvPr id="1" name=""/>
        <p:cNvGrpSpPr/>
        <p:nvPr/>
      </p:nvGrpSpPr>
      <p:grpSpPr>
        <a:xfrm>
          <a:off x="0" y="0"/>
          <a:ext cx="0" cy="0"/>
          <a:chOff x="0" y="0"/>
          <a:chExt cx="0" cy="0"/>
        </a:xfrm>
      </p:grpSpPr>
      <p:sp>
        <p:nvSpPr>
          <p:cNvPr id="2" name="標題 8"/>
          <p:cNvSpPr>
            <a:spLocks noGrp="1"/>
          </p:cNvSpPr>
          <p:nvPr userDrawn="1">
            <p:ph type="title"/>
          </p:nvPr>
        </p:nvSpPr>
        <p:spPr>
          <a:xfrm>
            <a:off x="839788" y="457200"/>
            <a:ext cx="3932237" cy="1600200"/>
          </a:xfrm>
          <a:prstGeom prst="rect">
            <a:avLst/>
          </a:prstGeom>
        </p:spPr>
        <p:txBody>
          <a:bodyPr>
            <a:normAutofit/>
          </a:bodyPr>
          <a:lstStyle/>
          <a:p>
            <a:endParaRPr lang="zh-TW" altLang="en-US" sz="3600" dirty="0"/>
          </a:p>
        </p:txBody>
      </p:sp>
      <p:sp>
        <p:nvSpPr>
          <p:cNvPr id="3" name="圖片版面配置區 9"/>
          <p:cNvSpPr>
            <a:spLocks noGrp="1"/>
          </p:cNvSpPr>
          <p:nvPr userDrawn="1">
            <p:ph type="pic" idx="1"/>
          </p:nvPr>
        </p:nvSpPr>
        <p:spPr>
          <a:xfrm>
            <a:off x="5183188" y="0"/>
            <a:ext cx="7008812" cy="6857999"/>
          </a:xfrm>
          <a:prstGeom prst="rect">
            <a:avLst/>
          </a:prstGeom>
        </p:spPr>
      </p:sp>
      <p:sp>
        <p:nvSpPr>
          <p:cNvPr id="4" name="文字版面配置區 10"/>
          <p:cNvSpPr>
            <a:spLocks noGrp="1"/>
          </p:cNvSpPr>
          <p:nvPr userDrawn="1">
            <p:ph type="body" sz="half" idx="2"/>
          </p:nvPr>
        </p:nvSpPr>
        <p:spPr>
          <a:xfrm>
            <a:off x="839788" y="2409916"/>
            <a:ext cx="3932237" cy="3811588"/>
          </a:xfrm>
          <a:prstGeom prst="rect">
            <a:avLst/>
          </a:prstGeom>
        </p:spPr>
        <p:txBody>
          <a:bodyPr>
            <a:normAutofit/>
          </a:bodyPr>
          <a:lstStyle/>
          <a:p>
            <a:endParaRPr lang="zh-TW" altLang="en-US" sz="2400"/>
          </a:p>
        </p:txBody>
      </p:sp>
      <p:cxnSp>
        <p:nvCxnSpPr>
          <p:cNvPr id="5" name="直線接點 4"/>
          <p:cNvCxnSpPr/>
          <p:nvPr userDrawn="1"/>
        </p:nvCxnSpPr>
        <p:spPr>
          <a:xfrm>
            <a:off x="849506" y="2230453"/>
            <a:ext cx="3922519" cy="0"/>
          </a:xfrm>
          <a:prstGeom prst="line">
            <a:avLst/>
          </a:prstGeom>
          <a:ln w="38100">
            <a:solidFill>
              <a:srgbClr val="D2A000"/>
            </a:solidFill>
          </a:ln>
        </p:spPr>
        <p:style>
          <a:lnRef idx="2">
            <a:schemeClr val="dk1"/>
          </a:lnRef>
          <a:fillRef idx="0">
            <a:schemeClr val="dk1"/>
          </a:fillRef>
          <a:effectRef idx="1">
            <a:schemeClr val="dk1"/>
          </a:effectRef>
          <a:fontRef idx="minor">
            <a:schemeClr val="tx1"/>
          </a:fontRef>
        </p:style>
      </p:cxn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14_自訂版面配置">
    <p:spTree>
      <p:nvGrpSpPr>
        <p:cNvPr id="1" name=""/>
        <p:cNvGrpSpPr/>
        <p:nvPr/>
      </p:nvGrpSpPr>
      <p:grpSpPr>
        <a:xfrm>
          <a:off x="0" y="0"/>
          <a:ext cx="0" cy="0"/>
          <a:chOff x="0" y="0"/>
          <a:chExt cx="0" cy="0"/>
        </a:xfrm>
      </p:grpSpPr>
      <p:pic>
        <p:nvPicPr>
          <p:cNvPr id="3" name="圖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4" name="直線接點 3"/>
          <p:cNvCxnSpPr/>
          <p:nvPr userDrawn="1"/>
        </p:nvCxnSpPr>
        <p:spPr>
          <a:xfrm>
            <a:off x="511324" y="435836"/>
            <a:ext cx="11169353" cy="0"/>
          </a:xfrm>
          <a:prstGeom prst="line">
            <a:avLst/>
          </a:prstGeom>
          <a:ln w="28575">
            <a:solidFill>
              <a:srgbClr val="D2A000"/>
            </a:solidFill>
          </a:ln>
        </p:spPr>
        <p:style>
          <a:lnRef idx="2">
            <a:schemeClr val="dk1"/>
          </a:lnRef>
          <a:fillRef idx="0">
            <a:schemeClr val="dk1"/>
          </a:fillRef>
          <a:effectRef idx="1">
            <a:schemeClr val="dk1"/>
          </a:effectRef>
          <a:fontRef idx="minor">
            <a:schemeClr val="tx1"/>
          </a:fontRef>
        </p:style>
      </p:cxnSp>
      <p:cxnSp>
        <p:nvCxnSpPr>
          <p:cNvPr id="5" name="直線接點 4"/>
          <p:cNvCxnSpPr/>
          <p:nvPr userDrawn="1"/>
        </p:nvCxnSpPr>
        <p:spPr>
          <a:xfrm>
            <a:off x="511324" y="6383708"/>
            <a:ext cx="11169353" cy="0"/>
          </a:xfrm>
          <a:prstGeom prst="line">
            <a:avLst/>
          </a:prstGeom>
          <a:ln w="57150">
            <a:solidFill>
              <a:srgbClr val="D2A000"/>
            </a:solidFill>
          </a:ln>
        </p:spPr>
        <p:style>
          <a:lnRef idx="2">
            <a:schemeClr val="dk1"/>
          </a:lnRef>
          <a:fillRef idx="0">
            <a:schemeClr val="dk1"/>
          </a:fillRef>
          <a:effectRef idx="1">
            <a:schemeClr val="dk1"/>
          </a:effectRef>
          <a:fontRef idx="minor">
            <a:schemeClr val="tx1"/>
          </a:fontRef>
        </p:style>
      </p:cxnSp>
      <p:sp>
        <p:nvSpPr>
          <p:cNvPr id="6" name="標題 3"/>
          <p:cNvSpPr>
            <a:spLocks noGrp="1"/>
          </p:cNvSpPr>
          <p:nvPr userDrawn="1">
            <p:ph type="ctrTitle"/>
          </p:nvPr>
        </p:nvSpPr>
        <p:spPr>
          <a:xfrm>
            <a:off x="1524000" y="1122363"/>
            <a:ext cx="9144000" cy="2387600"/>
          </a:xfrm>
          <a:prstGeom prst="rect">
            <a:avLst/>
          </a:prstGeom>
        </p:spPr>
        <p:txBody>
          <a:bodyPr/>
          <a:lstStyle/>
          <a:p>
            <a:endParaRPr lang="zh-TW" altLang="en-US" dirty="0"/>
          </a:p>
        </p:txBody>
      </p:sp>
      <p:sp>
        <p:nvSpPr>
          <p:cNvPr id="7" name="副標題 4"/>
          <p:cNvSpPr>
            <a:spLocks noGrp="1"/>
          </p:cNvSpPr>
          <p:nvPr userDrawn="1">
            <p:ph type="subTitle" idx="1"/>
          </p:nvPr>
        </p:nvSpPr>
        <p:spPr>
          <a:xfrm>
            <a:off x="1524000" y="3687498"/>
            <a:ext cx="9144000" cy="1655762"/>
          </a:xfrm>
          <a:prstGeom prst="rect">
            <a:avLst/>
          </a:prstGeom>
        </p:spPr>
        <p:txBody>
          <a:bodyPr>
            <a:normAutofit/>
          </a:bodyPr>
          <a:lstStyle/>
          <a:p>
            <a:endParaRPr lang="zh-TW" altLang="en-US" sz="2800"/>
          </a:p>
        </p:txBody>
      </p:sp>
    </p:spTree>
    <p:extLst>
      <p:ext uri="{BB962C8B-B14F-4D97-AF65-F5344CB8AC3E}">
        <p14:creationId xmlns:p14="http://schemas.microsoft.com/office/powerpoint/2010/main" val="11911139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3_自訂版面配置">
  <p:cSld name="12_自訂版面配置">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838202" y="365125"/>
            <a:ext cx="10515600" cy="1325563"/>
          </a:xfrm>
          <a:prstGeom prst="rect">
            <a:avLst/>
          </a:prstGeom>
          <a:noFill/>
          <a:ln>
            <a:noFill/>
          </a:ln>
        </p:spPr>
        <p:txBody>
          <a:bodyPr spcFirstLastPara="1" wrap="square" lIns="45700" tIns="45700" rIns="45700" bIns="45700" anchor="t" anchorCtr="0">
            <a:noAutofit/>
          </a:bodyPr>
          <a:lstStyle>
            <a:lvl1pPr lvl="0" algn="l">
              <a:lnSpc>
                <a:spcPct val="90000"/>
              </a:lnSpc>
              <a:spcBef>
                <a:spcPts val="0"/>
              </a:spcBef>
              <a:spcAft>
                <a:spcPts val="0"/>
              </a:spcAft>
              <a:buClr>
                <a:srgbClr val="D2A000"/>
              </a:buClr>
              <a:buSzPts val="1800"/>
              <a:buNone/>
              <a:defRPr/>
            </a:lvl1pPr>
            <a:lvl2pPr lvl="1" algn="l">
              <a:lnSpc>
                <a:spcPct val="90000"/>
              </a:lnSpc>
              <a:spcBef>
                <a:spcPts val="0"/>
              </a:spcBef>
              <a:spcAft>
                <a:spcPts val="0"/>
              </a:spcAft>
              <a:buClr>
                <a:srgbClr val="D2A000"/>
              </a:buClr>
              <a:buSzPts val="1800"/>
              <a:buNone/>
              <a:defRPr/>
            </a:lvl2pPr>
            <a:lvl3pPr lvl="2" algn="l">
              <a:lnSpc>
                <a:spcPct val="90000"/>
              </a:lnSpc>
              <a:spcBef>
                <a:spcPts val="0"/>
              </a:spcBef>
              <a:spcAft>
                <a:spcPts val="0"/>
              </a:spcAft>
              <a:buClr>
                <a:srgbClr val="D2A000"/>
              </a:buClr>
              <a:buSzPts val="1800"/>
              <a:buNone/>
              <a:defRPr/>
            </a:lvl3pPr>
            <a:lvl4pPr lvl="3" algn="l">
              <a:lnSpc>
                <a:spcPct val="90000"/>
              </a:lnSpc>
              <a:spcBef>
                <a:spcPts val="0"/>
              </a:spcBef>
              <a:spcAft>
                <a:spcPts val="0"/>
              </a:spcAft>
              <a:buClr>
                <a:srgbClr val="D2A000"/>
              </a:buClr>
              <a:buSzPts val="1800"/>
              <a:buNone/>
              <a:defRPr/>
            </a:lvl4pPr>
            <a:lvl5pPr lvl="4" algn="l">
              <a:lnSpc>
                <a:spcPct val="90000"/>
              </a:lnSpc>
              <a:spcBef>
                <a:spcPts val="0"/>
              </a:spcBef>
              <a:spcAft>
                <a:spcPts val="0"/>
              </a:spcAft>
              <a:buClr>
                <a:srgbClr val="D2A000"/>
              </a:buClr>
              <a:buSzPts val="1800"/>
              <a:buNone/>
              <a:defRPr/>
            </a:lvl5pPr>
            <a:lvl6pPr lvl="5" algn="l">
              <a:lnSpc>
                <a:spcPct val="90000"/>
              </a:lnSpc>
              <a:spcBef>
                <a:spcPts val="0"/>
              </a:spcBef>
              <a:spcAft>
                <a:spcPts val="0"/>
              </a:spcAft>
              <a:buClr>
                <a:srgbClr val="D2A000"/>
              </a:buClr>
              <a:buSzPts val="1800"/>
              <a:buNone/>
              <a:defRPr/>
            </a:lvl6pPr>
            <a:lvl7pPr lvl="6" algn="l">
              <a:lnSpc>
                <a:spcPct val="90000"/>
              </a:lnSpc>
              <a:spcBef>
                <a:spcPts val="0"/>
              </a:spcBef>
              <a:spcAft>
                <a:spcPts val="0"/>
              </a:spcAft>
              <a:buClr>
                <a:srgbClr val="D2A000"/>
              </a:buClr>
              <a:buSzPts val="1800"/>
              <a:buNone/>
              <a:defRPr/>
            </a:lvl7pPr>
            <a:lvl8pPr lvl="7" algn="l">
              <a:lnSpc>
                <a:spcPct val="90000"/>
              </a:lnSpc>
              <a:spcBef>
                <a:spcPts val="0"/>
              </a:spcBef>
              <a:spcAft>
                <a:spcPts val="0"/>
              </a:spcAft>
              <a:buClr>
                <a:srgbClr val="D2A000"/>
              </a:buClr>
              <a:buSzPts val="1800"/>
              <a:buNone/>
              <a:defRPr/>
            </a:lvl8pPr>
            <a:lvl9pPr lvl="8" algn="l">
              <a:lnSpc>
                <a:spcPct val="90000"/>
              </a:lnSpc>
              <a:spcBef>
                <a:spcPts val="0"/>
              </a:spcBef>
              <a:spcAft>
                <a:spcPts val="0"/>
              </a:spcAft>
              <a:buClr>
                <a:srgbClr val="D2A000"/>
              </a:buClr>
              <a:buSzPts val="1800"/>
              <a:buNone/>
              <a:defRPr/>
            </a:lvl9pPr>
          </a:lstStyle>
          <a:p>
            <a:endParaRPr/>
          </a:p>
        </p:txBody>
      </p:sp>
      <p:sp>
        <p:nvSpPr>
          <p:cNvPr id="24" name="Google Shape;24;p4"/>
          <p:cNvSpPr txBox="1">
            <a:spLocks noGrp="1"/>
          </p:cNvSpPr>
          <p:nvPr>
            <p:ph type="body" idx="1"/>
          </p:nvPr>
        </p:nvSpPr>
        <p:spPr>
          <a:xfrm>
            <a:off x="838202" y="1825625"/>
            <a:ext cx="10515600" cy="4351338"/>
          </a:xfrm>
          <a:prstGeom prst="rect">
            <a:avLst/>
          </a:prstGeom>
          <a:noFill/>
          <a:ln>
            <a:noFill/>
          </a:ln>
        </p:spPr>
        <p:txBody>
          <a:bodyPr spcFirstLastPara="1" wrap="square" lIns="45700" tIns="45700" rIns="45700" bIns="45700" anchor="t" anchorCtr="0">
            <a:noAutofit/>
          </a:bodyPr>
          <a:lstStyle>
            <a:lvl1pPr marL="457200" lvl="0" indent="-342900" algn="l">
              <a:lnSpc>
                <a:spcPct val="90000"/>
              </a:lnSpc>
              <a:spcBef>
                <a:spcPts val="1000"/>
              </a:spcBef>
              <a:spcAft>
                <a:spcPts val="0"/>
              </a:spcAft>
              <a:buClr>
                <a:srgbClr val="3E3A39"/>
              </a:buClr>
              <a:buSzPts val="1800"/>
              <a:buChar char="•"/>
              <a:defRPr/>
            </a:lvl1pPr>
            <a:lvl2pPr marL="914400" lvl="1" indent="-342900" algn="l">
              <a:lnSpc>
                <a:spcPct val="90000"/>
              </a:lnSpc>
              <a:spcBef>
                <a:spcPts val="1000"/>
              </a:spcBef>
              <a:spcAft>
                <a:spcPts val="0"/>
              </a:spcAft>
              <a:buClr>
                <a:srgbClr val="3E3A39"/>
              </a:buClr>
              <a:buSzPts val="1800"/>
              <a:buChar char="•"/>
              <a:defRPr/>
            </a:lvl2pPr>
            <a:lvl3pPr marL="1371600" lvl="2" indent="-342900" algn="l">
              <a:lnSpc>
                <a:spcPct val="90000"/>
              </a:lnSpc>
              <a:spcBef>
                <a:spcPts val="1000"/>
              </a:spcBef>
              <a:spcAft>
                <a:spcPts val="0"/>
              </a:spcAft>
              <a:buClr>
                <a:srgbClr val="3E3A39"/>
              </a:buClr>
              <a:buSzPts val="1800"/>
              <a:buChar char="•"/>
              <a:defRPr/>
            </a:lvl3pPr>
            <a:lvl4pPr marL="1828800" lvl="3" indent="-342900" algn="l">
              <a:lnSpc>
                <a:spcPct val="90000"/>
              </a:lnSpc>
              <a:spcBef>
                <a:spcPts val="1000"/>
              </a:spcBef>
              <a:spcAft>
                <a:spcPts val="0"/>
              </a:spcAft>
              <a:buClr>
                <a:srgbClr val="3E3A39"/>
              </a:buClr>
              <a:buSzPts val="1800"/>
              <a:buChar char="•"/>
              <a:defRPr/>
            </a:lvl4pPr>
            <a:lvl5pPr marL="2286000" lvl="4" indent="-342900" algn="l">
              <a:lnSpc>
                <a:spcPct val="90000"/>
              </a:lnSpc>
              <a:spcBef>
                <a:spcPts val="1000"/>
              </a:spcBef>
              <a:spcAft>
                <a:spcPts val="0"/>
              </a:spcAft>
              <a:buClr>
                <a:srgbClr val="3E3A39"/>
              </a:buClr>
              <a:buSzPts val="1800"/>
              <a:buChar char="•"/>
              <a:defRPr/>
            </a:lvl5pPr>
            <a:lvl6pPr marL="2743200" lvl="5" indent="-342900" algn="l">
              <a:lnSpc>
                <a:spcPct val="90000"/>
              </a:lnSpc>
              <a:spcBef>
                <a:spcPts val="1000"/>
              </a:spcBef>
              <a:spcAft>
                <a:spcPts val="0"/>
              </a:spcAft>
              <a:buClr>
                <a:srgbClr val="3E3A39"/>
              </a:buClr>
              <a:buSzPts val="1800"/>
              <a:buChar char="•"/>
              <a:defRPr/>
            </a:lvl6pPr>
            <a:lvl7pPr marL="3200400" lvl="6" indent="-342900" algn="l">
              <a:lnSpc>
                <a:spcPct val="90000"/>
              </a:lnSpc>
              <a:spcBef>
                <a:spcPts val="1000"/>
              </a:spcBef>
              <a:spcAft>
                <a:spcPts val="0"/>
              </a:spcAft>
              <a:buClr>
                <a:srgbClr val="3E3A39"/>
              </a:buClr>
              <a:buSzPts val="1800"/>
              <a:buChar char="•"/>
              <a:defRPr/>
            </a:lvl7pPr>
            <a:lvl8pPr marL="3657600" lvl="7" indent="-342900" algn="l">
              <a:lnSpc>
                <a:spcPct val="90000"/>
              </a:lnSpc>
              <a:spcBef>
                <a:spcPts val="1000"/>
              </a:spcBef>
              <a:spcAft>
                <a:spcPts val="0"/>
              </a:spcAft>
              <a:buClr>
                <a:srgbClr val="3E3A39"/>
              </a:buClr>
              <a:buSzPts val="1800"/>
              <a:buChar char="•"/>
              <a:defRPr/>
            </a:lvl8pPr>
            <a:lvl9pPr marL="4114800" lvl="8" indent="-342900" algn="l">
              <a:lnSpc>
                <a:spcPct val="90000"/>
              </a:lnSpc>
              <a:spcBef>
                <a:spcPts val="1000"/>
              </a:spcBef>
              <a:spcAft>
                <a:spcPts val="0"/>
              </a:spcAft>
              <a:buClr>
                <a:srgbClr val="3E3A39"/>
              </a:buClr>
              <a:buSzPts val="1800"/>
              <a:buChar char="•"/>
              <a:defRPr/>
            </a:lvl9pPr>
          </a:lstStyle>
          <a:p>
            <a:endParaRPr/>
          </a:p>
        </p:txBody>
      </p:sp>
      <p:sp>
        <p:nvSpPr>
          <p:cNvPr id="25" name="Google Shape;25;p4"/>
          <p:cNvSpPr txBox="1">
            <a:spLocks noGrp="1"/>
          </p:cNvSpPr>
          <p:nvPr>
            <p:ph type="sldNum" idx="12"/>
          </p:nvPr>
        </p:nvSpPr>
        <p:spPr>
          <a:xfrm>
            <a:off x="5892800" y="6172201"/>
            <a:ext cx="2844800" cy="368301"/>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D2A000"/>
              </a:buClr>
              <a:buSzPts val="1200"/>
              <a:buFont typeface="Arial"/>
              <a:buNone/>
              <a:defRPr sz="1200"/>
            </a:lvl1pPr>
            <a:lvl2pPr marL="0" lvl="1" indent="0" algn="r">
              <a:lnSpc>
                <a:spcPct val="100000"/>
              </a:lnSpc>
              <a:spcBef>
                <a:spcPts val="0"/>
              </a:spcBef>
              <a:spcAft>
                <a:spcPts val="0"/>
              </a:spcAft>
              <a:buClr>
                <a:srgbClr val="D2A000"/>
              </a:buClr>
              <a:buSzPts val="1200"/>
              <a:buFont typeface="Arial"/>
              <a:buNone/>
              <a:defRPr sz="1200"/>
            </a:lvl2pPr>
            <a:lvl3pPr marL="0" lvl="2" indent="0" algn="r">
              <a:lnSpc>
                <a:spcPct val="100000"/>
              </a:lnSpc>
              <a:spcBef>
                <a:spcPts val="0"/>
              </a:spcBef>
              <a:spcAft>
                <a:spcPts val="0"/>
              </a:spcAft>
              <a:buClr>
                <a:srgbClr val="D2A000"/>
              </a:buClr>
              <a:buSzPts val="1200"/>
              <a:buFont typeface="Arial"/>
              <a:buNone/>
              <a:defRPr sz="1200"/>
            </a:lvl3pPr>
            <a:lvl4pPr marL="0" lvl="3" indent="0" algn="r">
              <a:lnSpc>
                <a:spcPct val="100000"/>
              </a:lnSpc>
              <a:spcBef>
                <a:spcPts val="0"/>
              </a:spcBef>
              <a:spcAft>
                <a:spcPts val="0"/>
              </a:spcAft>
              <a:buClr>
                <a:srgbClr val="D2A000"/>
              </a:buClr>
              <a:buSzPts val="1200"/>
              <a:buFont typeface="Arial"/>
              <a:buNone/>
              <a:defRPr sz="1200"/>
            </a:lvl4pPr>
            <a:lvl5pPr marL="0" lvl="4" indent="0" algn="r">
              <a:lnSpc>
                <a:spcPct val="100000"/>
              </a:lnSpc>
              <a:spcBef>
                <a:spcPts val="0"/>
              </a:spcBef>
              <a:spcAft>
                <a:spcPts val="0"/>
              </a:spcAft>
              <a:buClr>
                <a:srgbClr val="D2A000"/>
              </a:buClr>
              <a:buSzPts val="1200"/>
              <a:buFont typeface="Arial"/>
              <a:buNone/>
              <a:defRPr sz="1200"/>
            </a:lvl5pPr>
            <a:lvl6pPr marL="0" lvl="5" indent="0" algn="r">
              <a:lnSpc>
                <a:spcPct val="100000"/>
              </a:lnSpc>
              <a:spcBef>
                <a:spcPts val="0"/>
              </a:spcBef>
              <a:spcAft>
                <a:spcPts val="0"/>
              </a:spcAft>
              <a:buClr>
                <a:srgbClr val="D2A000"/>
              </a:buClr>
              <a:buSzPts val="1200"/>
              <a:buFont typeface="Arial"/>
              <a:buNone/>
              <a:defRPr sz="1200"/>
            </a:lvl6pPr>
            <a:lvl7pPr marL="0" lvl="6" indent="0" algn="r">
              <a:lnSpc>
                <a:spcPct val="100000"/>
              </a:lnSpc>
              <a:spcBef>
                <a:spcPts val="0"/>
              </a:spcBef>
              <a:spcAft>
                <a:spcPts val="0"/>
              </a:spcAft>
              <a:buClr>
                <a:srgbClr val="D2A000"/>
              </a:buClr>
              <a:buSzPts val="1200"/>
              <a:buFont typeface="Arial"/>
              <a:buNone/>
              <a:defRPr sz="1200"/>
            </a:lvl7pPr>
            <a:lvl8pPr marL="0" lvl="7" indent="0" algn="r">
              <a:lnSpc>
                <a:spcPct val="100000"/>
              </a:lnSpc>
              <a:spcBef>
                <a:spcPts val="0"/>
              </a:spcBef>
              <a:spcAft>
                <a:spcPts val="0"/>
              </a:spcAft>
              <a:buClr>
                <a:srgbClr val="D2A000"/>
              </a:buClr>
              <a:buSzPts val="1200"/>
              <a:buFont typeface="Arial"/>
              <a:buNone/>
              <a:defRPr sz="1200"/>
            </a:lvl8pPr>
            <a:lvl9pPr marL="0" lvl="8" indent="0" algn="r">
              <a:lnSpc>
                <a:spcPct val="100000"/>
              </a:lnSpc>
              <a:spcBef>
                <a:spcPts val="0"/>
              </a:spcBef>
              <a:spcAft>
                <a:spcPts val="0"/>
              </a:spcAft>
              <a:buClr>
                <a:srgbClr val="D2A000"/>
              </a:buClr>
              <a:buSzPts val="1200"/>
              <a:buFont typeface="Arial"/>
              <a:buNone/>
              <a:defRPr sz="1200"/>
            </a:lvl9pPr>
          </a:lstStyle>
          <a:p>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fld id="{00000000-1234-1234-1234-123412341234}" type="slidenum">
              <a:rPr kumimoji="0" lang="en-US" altLang="zh-TW" sz="1200" b="0" i="0" u="none" strike="noStrike" kern="0" cap="none" spc="0" normalizeH="0" baseline="0" noProof="0">
                <a:ln>
                  <a:noFill/>
                </a:ln>
                <a:solidFill>
                  <a:srgbClr val="D2A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t>‹#›</a:t>
            </a:fld>
            <a:endParaRPr kumimoji="0" sz="1200" b="0" i="0" u="none" strike="noStrike" kern="0" cap="none" spc="0" normalizeH="0" baseline="0" noProof="0">
              <a:ln>
                <a:noFill/>
              </a:ln>
              <a:solidFill>
                <a:srgbClr val="D2A000"/>
              </a:solidFill>
              <a:effectLst/>
              <a:uLnTx/>
              <a:uFillTx/>
              <a:latin typeface="Arial"/>
              <a:cs typeface="Arial"/>
              <a:sym typeface="Arial"/>
            </a:endParaRPr>
          </a:p>
        </p:txBody>
      </p:sp>
    </p:spTree>
    <p:extLst>
      <p:ext uri="{BB962C8B-B14F-4D97-AF65-F5344CB8AC3E}">
        <p14:creationId xmlns:p14="http://schemas.microsoft.com/office/powerpoint/2010/main" val="36150837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20_自訂版面配置">
    <p:spTree>
      <p:nvGrpSpPr>
        <p:cNvPr id="1" name=""/>
        <p:cNvGrpSpPr/>
        <p:nvPr/>
      </p:nvGrpSpPr>
      <p:grpSpPr>
        <a:xfrm>
          <a:off x="0" y="0"/>
          <a:ext cx="0" cy="0"/>
          <a:chOff x="0" y="0"/>
          <a:chExt cx="0" cy="0"/>
        </a:xfrm>
      </p:grpSpPr>
      <p:sp>
        <p:nvSpPr>
          <p:cNvPr id="2" name="圖片版面配置區 18"/>
          <p:cNvSpPr>
            <a:spLocks noGrp="1"/>
          </p:cNvSpPr>
          <p:nvPr userDrawn="1">
            <p:ph type="pic" idx="13"/>
          </p:nvPr>
        </p:nvSpPr>
        <p:spPr>
          <a:xfrm>
            <a:off x="838200" y="481562"/>
            <a:ext cx="5140376" cy="5894877"/>
          </a:xfrm>
          <a:prstGeom prst="rect">
            <a:avLst/>
          </a:prstGeom>
        </p:spPr>
      </p:sp>
      <p:sp>
        <p:nvSpPr>
          <p:cNvPr id="3" name="圖片版面配置區 19"/>
          <p:cNvSpPr>
            <a:spLocks noGrp="1"/>
          </p:cNvSpPr>
          <p:nvPr userDrawn="1">
            <p:ph type="pic" idx="14"/>
          </p:nvPr>
        </p:nvSpPr>
        <p:spPr>
          <a:xfrm>
            <a:off x="6213424" y="481563"/>
            <a:ext cx="5140376" cy="2851298"/>
          </a:xfrm>
          <a:prstGeom prst="rect">
            <a:avLst/>
          </a:prstGeom>
        </p:spPr>
      </p:sp>
      <p:sp>
        <p:nvSpPr>
          <p:cNvPr id="4" name="圖片版面配置區 20"/>
          <p:cNvSpPr>
            <a:spLocks noGrp="1"/>
          </p:cNvSpPr>
          <p:nvPr userDrawn="1">
            <p:ph type="pic" idx="15"/>
          </p:nvPr>
        </p:nvSpPr>
        <p:spPr>
          <a:xfrm>
            <a:off x="6213424" y="3525141"/>
            <a:ext cx="5140376" cy="2851298"/>
          </a:xfrm>
          <a:prstGeom prst="rect">
            <a:avLst/>
          </a:prstGeom>
        </p:spPr>
      </p:sp>
      <p:pic>
        <p:nvPicPr>
          <p:cNvPr id="5" name="圖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449275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1_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9271DAD-1A2E-4613-BB00-CD17B8DC9F26}" type="datetimeFigureOut">
              <a:rPr kumimoji="0" lang="zh-TW"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2025/10/15</a:t>
            </a:fld>
            <a:endParaRPr kumimoji="0" lang="zh-TW" alt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頁尾版面配置區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fld id="{64AEF8C6-5867-4740-9D19-F6B69DD43C80}" type="slidenum">
              <a:rPr kumimoji="0" lang="zh-TW" altLang="en-US" sz="1200" b="0" i="0" u="none" strike="noStrike" kern="0" cap="none" spc="0" normalizeH="0" baseline="0" noProof="0" smtClean="0">
                <a:ln>
                  <a:noFill/>
                </a:ln>
                <a:solidFill>
                  <a:srgbClr val="D2A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t>‹#›</a:t>
            </a:fld>
            <a:endParaRPr kumimoji="0" lang="zh-TW" altLang="en-US" sz="1200" b="0" i="0" u="none" strike="noStrike" kern="0" cap="none" spc="0" normalizeH="0" baseline="0" noProof="0">
              <a:ln>
                <a:noFill/>
              </a:ln>
              <a:solidFill>
                <a:srgbClr val="D2A000"/>
              </a:solidFill>
              <a:effectLst/>
              <a:uLnTx/>
              <a:uFillTx/>
              <a:latin typeface="Arial"/>
              <a:cs typeface="Arial"/>
              <a:sym typeface="Arial"/>
            </a:endParaRPr>
          </a:p>
        </p:txBody>
      </p:sp>
    </p:spTree>
    <p:extLst>
      <p:ext uri="{BB962C8B-B14F-4D97-AF65-F5344CB8AC3E}">
        <p14:creationId xmlns:p14="http://schemas.microsoft.com/office/powerpoint/2010/main" val="29253252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36869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21_自訂版面配置">
    <p:spTree>
      <p:nvGrpSpPr>
        <p:cNvPr id="1" name=""/>
        <p:cNvGrpSpPr/>
        <p:nvPr/>
      </p:nvGrpSpPr>
      <p:grpSpPr>
        <a:xfrm>
          <a:off x="0" y="0"/>
          <a:ext cx="0" cy="0"/>
          <a:chOff x="0" y="0"/>
          <a:chExt cx="0" cy="0"/>
        </a:xfrm>
      </p:grpSpPr>
      <p:sp>
        <p:nvSpPr>
          <p:cNvPr id="6" name="矩形 5"/>
          <p:cNvSpPr/>
          <p:nvPr userDrawn="1"/>
        </p:nvSpPr>
        <p:spPr>
          <a:xfrm>
            <a:off x="0" y="0"/>
            <a:ext cx="5204389" cy="6858000"/>
          </a:xfrm>
          <a:prstGeom prst="rect">
            <a:avLst/>
          </a:prstGeom>
          <a:solidFill>
            <a:srgbClr val="D2A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D2A000"/>
              </a:solidFill>
              <a:effectLst/>
              <a:uLnTx/>
              <a:uFillTx/>
              <a:latin typeface="Arial"/>
              <a:ea typeface="新細明體" panose="02020500000000000000" pitchFamily="18" charset="-120"/>
              <a:cs typeface="+mn-cs"/>
              <a:sym typeface="Arial"/>
            </a:endParaRPr>
          </a:p>
        </p:txBody>
      </p:sp>
      <p:sp>
        <p:nvSpPr>
          <p:cNvPr id="7" name="標題 26"/>
          <p:cNvSpPr>
            <a:spLocks noGrp="1"/>
          </p:cNvSpPr>
          <p:nvPr userDrawn="1">
            <p:ph type="title"/>
          </p:nvPr>
        </p:nvSpPr>
        <p:spPr>
          <a:xfrm>
            <a:off x="636076" y="1468315"/>
            <a:ext cx="3932237" cy="1941457"/>
          </a:xfrm>
          <a:prstGeom prst="rect">
            <a:avLst/>
          </a:prstGeom>
        </p:spPr>
        <p:txBody>
          <a:bodyPr>
            <a:normAutofit/>
          </a:bodyPr>
          <a:lstStyle/>
          <a:p>
            <a:pPr algn="ctr"/>
            <a:endParaRPr lang="zh-TW" altLang="en-US" sz="5400" dirty="0">
              <a:solidFill>
                <a:srgbClr val="3E3A39"/>
              </a:solidFill>
            </a:endParaRPr>
          </a:p>
        </p:txBody>
      </p:sp>
      <p:sp>
        <p:nvSpPr>
          <p:cNvPr id="8" name="內容版面配置區 27"/>
          <p:cNvSpPr>
            <a:spLocks noGrp="1"/>
          </p:cNvSpPr>
          <p:nvPr userDrawn="1">
            <p:ph idx="1"/>
          </p:nvPr>
        </p:nvSpPr>
        <p:spPr>
          <a:xfrm>
            <a:off x="5862416" y="987425"/>
            <a:ext cx="5492972" cy="4873625"/>
          </a:xfrm>
          <a:prstGeom prst="rect">
            <a:avLst/>
          </a:prstGeom>
        </p:spPr>
        <p:txBody>
          <a:bodyPr>
            <a:normAutofit/>
          </a:bodyPr>
          <a:lstStyle/>
          <a:p>
            <a:endParaRPr lang="zh-TW" altLang="en-US" sz="2400" dirty="0"/>
          </a:p>
        </p:txBody>
      </p:sp>
      <p:sp>
        <p:nvSpPr>
          <p:cNvPr id="9" name="文字版面配置區 28"/>
          <p:cNvSpPr>
            <a:spLocks noGrp="1"/>
          </p:cNvSpPr>
          <p:nvPr userDrawn="1">
            <p:ph type="body" sz="half" idx="2"/>
          </p:nvPr>
        </p:nvSpPr>
        <p:spPr>
          <a:xfrm>
            <a:off x="636076" y="3649173"/>
            <a:ext cx="3932237" cy="1833319"/>
          </a:xfrm>
          <a:prstGeom prst="rect">
            <a:avLst/>
          </a:prstGeom>
        </p:spPr>
        <p:txBody>
          <a:bodyPr>
            <a:normAutofit/>
          </a:bodyPr>
          <a:lstStyle/>
          <a:p>
            <a:pPr algn="ctr"/>
            <a:endParaRPr lang="zh-TW" altLang="en-US" sz="2800" dirty="0"/>
          </a:p>
        </p:txBody>
      </p:sp>
      <p:cxnSp>
        <p:nvCxnSpPr>
          <p:cNvPr id="10" name="直線接點 9"/>
          <p:cNvCxnSpPr/>
          <p:nvPr userDrawn="1"/>
        </p:nvCxnSpPr>
        <p:spPr>
          <a:xfrm>
            <a:off x="512748" y="6383708"/>
            <a:ext cx="4067798" cy="0"/>
          </a:xfrm>
          <a:prstGeom prst="line">
            <a:avLst/>
          </a:prstGeom>
          <a:ln w="57150">
            <a:solidFill>
              <a:schemeClr val="bg2"/>
            </a:solidFill>
          </a:ln>
        </p:spPr>
        <p:style>
          <a:lnRef idx="2">
            <a:schemeClr val="dk1"/>
          </a:lnRef>
          <a:fillRef idx="0">
            <a:schemeClr val="dk1"/>
          </a:fillRef>
          <a:effectRef idx="1">
            <a:schemeClr val="dk1"/>
          </a:effectRef>
          <a:fontRef idx="minor">
            <a:schemeClr val="tx1"/>
          </a:fontRef>
        </p:style>
      </p:cxnSp>
      <p:cxnSp>
        <p:nvCxnSpPr>
          <p:cNvPr id="11" name="直線接點 10"/>
          <p:cNvCxnSpPr/>
          <p:nvPr userDrawn="1"/>
        </p:nvCxnSpPr>
        <p:spPr>
          <a:xfrm>
            <a:off x="658027" y="435836"/>
            <a:ext cx="3922519" cy="0"/>
          </a:xfrm>
          <a:prstGeom prst="line">
            <a:avLst/>
          </a:prstGeom>
          <a:ln w="28575">
            <a:solidFill>
              <a:schemeClr val="bg2"/>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8974072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9271DAD-1A2E-4613-BB00-CD17B8DC9F26}" type="datetimeFigureOut">
              <a:rPr kumimoji="0" lang="zh-TW"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2025/10/15</a:t>
            </a:fld>
            <a:endParaRPr kumimoji="0" lang="zh-TW" alt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頁尾版面配置區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fld id="{64AEF8C6-5867-4740-9D19-F6B69DD43C80}" type="slidenum">
              <a:rPr kumimoji="0" lang="zh-TW" altLang="en-US" sz="1200" b="0" i="0" u="none" strike="noStrike" kern="0" cap="none" spc="0" normalizeH="0" baseline="0" noProof="0" smtClean="0">
                <a:ln>
                  <a:noFill/>
                </a:ln>
                <a:solidFill>
                  <a:srgbClr val="D2A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t>‹#›</a:t>
            </a:fld>
            <a:endParaRPr kumimoji="0" lang="zh-TW" altLang="en-US" sz="1200" b="0" i="0" u="none" strike="noStrike" kern="0" cap="none" spc="0" normalizeH="0" baseline="0" noProof="0">
              <a:ln>
                <a:noFill/>
              </a:ln>
              <a:solidFill>
                <a:srgbClr val="D2A000"/>
              </a:solidFill>
              <a:effectLst/>
              <a:uLnTx/>
              <a:uFillTx/>
              <a:latin typeface="Arial"/>
              <a:cs typeface="Arial"/>
              <a:sym typeface="Arial"/>
            </a:endParaRPr>
          </a:p>
        </p:txBody>
      </p:sp>
    </p:spTree>
    <p:extLst>
      <p:ext uri="{BB962C8B-B14F-4D97-AF65-F5344CB8AC3E}">
        <p14:creationId xmlns:p14="http://schemas.microsoft.com/office/powerpoint/2010/main" val="6816156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標題投影片" type="tx">
  <p:cSld name="標題投影片">
    <p:spTree>
      <p:nvGrpSpPr>
        <p:cNvPr id="1" name="Shape 11"/>
        <p:cNvGrpSpPr/>
        <p:nvPr/>
      </p:nvGrpSpPr>
      <p:grpSpPr>
        <a:xfrm>
          <a:off x="0" y="0"/>
          <a:ext cx="0" cy="0"/>
          <a:chOff x="0" y="0"/>
          <a:chExt cx="0" cy="0"/>
        </a:xfrm>
      </p:grpSpPr>
      <p:pic>
        <p:nvPicPr>
          <p:cNvPr id="12" name="Google Shape;12;p2" descr="圖片 6"/>
          <p:cNvPicPr preferRelativeResize="0"/>
          <p:nvPr/>
        </p:nvPicPr>
        <p:blipFill rotWithShape="1">
          <a:blip r:embed="rId2">
            <a:alphaModFix/>
          </a:blip>
          <a:srcRect/>
          <a:stretch/>
        </p:blipFill>
        <p:spPr>
          <a:xfrm>
            <a:off x="313750" y="288576"/>
            <a:ext cx="3973996" cy="1112935"/>
          </a:xfrm>
          <a:prstGeom prst="rect">
            <a:avLst/>
          </a:prstGeom>
          <a:noFill/>
          <a:ln>
            <a:noFill/>
          </a:ln>
        </p:spPr>
      </p:pic>
      <p:cxnSp>
        <p:nvCxnSpPr>
          <p:cNvPr id="13" name="Google Shape;13;p2"/>
          <p:cNvCxnSpPr/>
          <p:nvPr/>
        </p:nvCxnSpPr>
        <p:spPr>
          <a:xfrm>
            <a:off x="0" y="6383709"/>
            <a:ext cx="12192000" cy="1"/>
          </a:xfrm>
          <a:prstGeom prst="straightConnector1">
            <a:avLst/>
          </a:prstGeom>
          <a:noFill/>
          <a:ln w="76200" cap="flat" cmpd="sng">
            <a:solidFill>
              <a:srgbClr val="D2A000"/>
            </a:solidFill>
            <a:prstDash val="solid"/>
            <a:miter lim="8000"/>
            <a:headEnd type="none" w="sm" len="sm"/>
            <a:tailEnd type="none" w="sm" len="sm"/>
          </a:ln>
        </p:spPr>
      </p:cxnSp>
      <p:sp>
        <p:nvSpPr>
          <p:cNvPr id="14" name="Google Shape;14;p2"/>
          <p:cNvSpPr txBox="1">
            <a:spLocks noGrp="1"/>
          </p:cNvSpPr>
          <p:nvPr>
            <p:ph type="title"/>
          </p:nvPr>
        </p:nvSpPr>
        <p:spPr>
          <a:xfrm>
            <a:off x="831851" y="4888193"/>
            <a:ext cx="10722066" cy="1084338"/>
          </a:xfrm>
          <a:prstGeom prst="rect">
            <a:avLst/>
          </a:prstGeom>
          <a:noFill/>
          <a:ln>
            <a:noFill/>
          </a:ln>
        </p:spPr>
        <p:txBody>
          <a:bodyPr spcFirstLastPara="1" wrap="square" lIns="45700" tIns="45700" rIns="45700" bIns="45700" anchor="t" anchorCtr="0">
            <a:noAutofit/>
          </a:bodyPr>
          <a:lstStyle>
            <a:lvl1pPr lvl="0" algn="l">
              <a:lnSpc>
                <a:spcPct val="90000"/>
              </a:lnSpc>
              <a:spcBef>
                <a:spcPts val="0"/>
              </a:spcBef>
              <a:spcAft>
                <a:spcPts val="0"/>
              </a:spcAft>
              <a:buClr>
                <a:srgbClr val="D2A000"/>
              </a:buClr>
              <a:buSzPts val="1800"/>
              <a:buNone/>
              <a:defRPr/>
            </a:lvl1pPr>
            <a:lvl2pPr lvl="1" algn="l">
              <a:lnSpc>
                <a:spcPct val="90000"/>
              </a:lnSpc>
              <a:spcBef>
                <a:spcPts val="0"/>
              </a:spcBef>
              <a:spcAft>
                <a:spcPts val="0"/>
              </a:spcAft>
              <a:buClr>
                <a:srgbClr val="D2A000"/>
              </a:buClr>
              <a:buSzPts val="1800"/>
              <a:buNone/>
              <a:defRPr/>
            </a:lvl2pPr>
            <a:lvl3pPr lvl="2" algn="l">
              <a:lnSpc>
                <a:spcPct val="90000"/>
              </a:lnSpc>
              <a:spcBef>
                <a:spcPts val="0"/>
              </a:spcBef>
              <a:spcAft>
                <a:spcPts val="0"/>
              </a:spcAft>
              <a:buClr>
                <a:srgbClr val="D2A000"/>
              </a:buClr>
              <a:buSzPts val="1800"/>
              <a:buNone/>
              <a:defRPr/>
            </a:lvl3pPr>
            <a:lvl4pPr lvl="3" algn="l">
              <a:lnSpc>
                <a:spcPct val="90000"/>
              </a:lnSpc>
              <a:spcBef>
                <a:spcPts val="0"/>
              </a:spcBef>
              <a:spcAft>
                <a:spcPts val="0"/>
              </a:spcAft>
              <a:buClr>
                <a:srgbClr val="D2A000"/>
              </a:buClr>
              <a:buSzPts val="1800"/>
              <a:buNone/>
              <a:defRPr/>
            </a:lvl4pPr>
            <a:lvl5pPr lvl="4" algn="l">
              <a:lnSpc>
                <a:spcPct val="90000"/>
              </a:lnSpc>
              <a:spcBef>
                <a:spcPts val="0"/>
              </a:spcBef>
              <a:spcAft>
                <a:spcPts val="0"/>
              </a:spcAft>
              <a:buClr>
                <a:srgbClr val="D2A000"/>
              </a:buClr>
              <a:buSzPts val="1800"/>
              <a:buNone/>
              <a:defRPr/>
            </a:lvl5pPr>
            <a:lvl6pPr lvl="5" algn="l">
              <a:lnSpc>
                <a:spcPct val="90000"/>
              </a:lnSpc>
              <a:spcBef>
                <a:spcPts val="0"/>
              </a:spcBef>
              <a:spcAft>
                <a:spcPts val="0"/>
              </a:spcAft>
              <a:buClr>
                <a:srgbClr val="D2A000"/>
              </a:buClr>
              <a:buSzPts val="1800"/>
              <a:buNone/>
              <a:defRPr/>
            </a:lvl6pPr>
            <a:lvl7pPr lvl="6" algn="l">
              <a:lnSpc>
                <a:spcPct val="90000"/>
              </a:lnSpc>
              <a:spcBef>
                <a:spcPts val="0"/>
              </a:spcBef>
              <a:spcAft>
                <a:spcPts val="0"/>
              </a:spcAft>
              <a:buClr>
                <a:srgbClr val="D2A000"/>
              </a:buClr>
              <a:buSzPts val="1800"/>
              <a:buNone/>
              <a:defRPr/>
            </a:lvl7pPr>
            <a:lvl8pPr lvl="7" algn="l">
              <a:lnSpc>
                <a:spcPct val="90000"/>
              </a:lnSpc>
              <a:spcBef>
                <a:spcPts val="0"/>
              </a:spcBef>
              <a:spcAft>
                <a:spcPts val="0"/>
              </a:spcAft>
              <a:buClr>
                <a:srgbClr val="D2A000"/>
              </a:buClr>
              <a:buSzPts val="1800"/>
              <a:buNone/>
              <a:defRPr/>
            </a:lvl8pPr>
            <a:lvl9pPr lvl="8" algn="l">
              <a:lnSpc>
                <a:spcPct val="90000"/>
              </a:lnSpc>
              <a:spcBef>
                <a:spcPts val="0"/>
              </a:spcBef>
              <a:spcAft>
                <a:spcPts val="0"/>
              </a:spcAft>
              <a:buClr>
                <a:srgbClr val="D2A000"/>
              </a:buClr>
              <a:buSzPts val="1800"/>
              <a:buNone/>
              <a:defRPr/>
            </a:lvl9pPr>
          </a:lstStyle>
          <a:p>
            <a:endParaRPr/>
          </a:p>
        </p:txBody>
      </p:sp>
      <p:sp>
        <p:nvSpPr>
          <p:cNvPr id="15" name="Google Shape;15;p2"/>
          <p:cNvSpPr txBox="1">
            <a:spLocks noGrp="1"/>
          </p:cNvSpPr>
          <p:nvPr>
            <p:ph type="body" idx="1"/>
          </p:nvPr>
        </p:nvSpPr>
        <p:spPr>
          <a:xfrm>
            <a:off x="831851" y="3819969"/>
            <a:ext cx="10722066" cy="822733"/>
          </a:xfrm>
          <a:prstGeom prst="rect">
            <a:avLst/>
          </a:prstGeom>
          <a:noFill/>
          <a:ln>
            <a:noFill/>
          </a:ln>
        </p:spPr>
        <p:txBody>
          <a:bodyPr spcFirstLastPara="1" wrap="square" lIns="45700" tIns="45700" rIns="45700" bIns="45700" anchor="b" anchorCtr="0">
            <a:noAutofit/>
          </a:bodyPr>
          <a:lstStyle>
            <a:lvl1pPr marL="457200" lvl="0" indent="-342900" algn="l">
              <a:lnSpc>
                <a:spcPct val="90000"/>
              </a:lnSpc>
              <a:spcBef>
                <a:spcPts val="1000"/>
              </a:spcBef>
              <a:spcAft>
                <a:spcPts val="0"/>
              </a:spcAft>
              <a:buClr>
                <a:srgbClr val="3E3A39"/>
              </a:buClr>
              <a:buSzPts val="1800"/>
              <a:buChar char="•"/>
              <a:defRPr/>
            </a:lvl1pPr>
            <a:lvl2pPr marL="914400" lvl="1" indent="-342900" algn="l">
              <a:lnSpc>
                <a:spcPct val="90000"/>
              </a:lnSpc>
              <a:spcBef>
                <a:spcPts val="1000"/>
              </a:spcBef>
              <a:spcAft>
                <a:spcPts val="0"/>
              </a:spcAft>
              <a:buClr>
                <a:srgbClr val="3E3A39"/>
              </a:buClr>
              <a:buSzPts val="1800"/>
              <a:buChar char="•"/>
              <a:defRPr/>
            </a:lvl2pPr>
            <a:lvl3pPr marL="1371600" lvl="2" indent="-342900" algn="l">
              <a:lnSpc>
                <a:spcPct val="90000"/>
              </a:lnSpc>
              <a:spcBef>
                <a:spcPts val="1000"/>
              </a:spcBef>
              <a:spcAft>
                <a:spcPts val="0"/>
              </a:spcAft>
              <a:buClr>
                <a:srgbClr val="3E3A39"/>
              </a:buClr>
              <a:buSzPts val="1800"/>
              <a:buChar char="•"/>
              <a:defRPr/>
            </a:lvl3pPr>
            <a:lvl4pPr marL="1828800" lvl="3" indent="-342900" algn="l">
              <a:lnSpc>
                <a:spcPct val="90000"/>
              </a:lnSpc>
              <a:spcBef>
                <a:spcPts val="1000"/>
              </a:spcBef>
              <a:spcAft>
                <a:spcPts val="0"/>
              </a:spcAft>
              <a:buClr>
                <a:srgbClr val="3E3A39"/>
              </a:buClr>
              <a:buSzPts val="1800"/>
              <a:buChar char="•"/>
              <a:defRPr/>
            </a:lvl4pPr>
            <a:lvl5pPr marL="2286000" lvl="4" indent="-342900" algn="l">
              <a:lnSpc>
                <a:spcPct val="90000"/>
              </a:lnSpc>
              <a:spcBef>
                <a:spcPts val="1000"/>
              </a:spcBef>
              <a:spcAft>
                <a:spcPts val="0"/>
              </a:spcAft>
              <a:buClr>
                <a:srgbClr val="3E3A39"/>
              </a:buClr>
              <a:buSzPts val="1800"/>
              <a:buChar char="•"/>
              <a:defRPr/>
            </a:lvl5pPr>
            <a:lvl6pPr marL="2743200" lvl="5" indent="-342900" algn="l">
              <a:lnSpc>
                <a:spcPct val="90000"/>
              </a:lnSpc>
              <a:spcBef>
                <a:spcPts val="1000"/>
              </a:spcBef>
              <a:spcAft>
                <a:spcPts val="0"/>
              </a:spcAft>
              <a:buClr>
                <a:srgbClr val="3E3A39"/>
              </a:buClr>
              <a:buSzPts val="1800"/>
              <a:buChar char="•"/>
              <a:defRPr/>
            </a:lvl6pPr>
            <a:lvl7pPr marL="3200400" lvl="6" indent="-342900" algn="l">
              <a:lnSpc>
                <a:spcPct val="90000"/>
              </a:lnSpc>
              <a:spcBef>
                <a:spcPts val="1000"/>
              </a:spcBef>
              <a:spcAft>
                <a:spcPts val="0"/>
              </a:spcAft>
              <a:buClr>
                <a:srgbClr val="3E3A39"/>
              </a:buClr>
              <a:buSzPts val="1800"/>
              <a:buChar char="•"/>
              <a:defRPr/>
            </a:lvl7pPr>
            <a:lvl8pPr marL="3657600" lvl="7" indent="-342900" algn="l">
              <a:lnSpc>
                <a:spcPct val="90000"/>
              </a:lnSpc>
              <a:spcBef>
                <a:spcPts val="1000"/>
              </a:spcBef>
              <a:spcAft>
                <a:spcPts val="0"/>
              </a:spcAft>
              <a:buClr>
                <a:srgbClr val="3E3A39"/>
              </a:buClr>
              <a:buSzPts val="1800"/>
              <a:buChar char="•"/>
              <a:defRPr/>
            </a:lvl8pPr>
            <a:lvl9pPr marL="4114800" lvl="8" indent="-342900" algn="l">
              <a:lnSpc>
                <a:spcPct val="90000"/>
              </a:lnSpc>
              <a:spcBef>
                <a:spcPts val="1000"/>
              </a:spcBef>
              <a:spcAft>
                <a:spcPts val="0"/>
              </a:spcAft>
              <a:buClr>
                <a:srgbClr val="3E3A39"/>
              </a:buClr>
              <a:buSzPts val="1800"/>
              <a:buChar char="•"/>
              <a:defRPr/>
            </a:lvl9pPr>
          </a:lstStyle>
          <a:p>
            <a:endParaRPr/>
          </a:p>
        </p:txBody>
      </p:sp>
      <p:sp>
        <p:nvSpPr>
          <p:cNvPr id="16" name="Google Shape;16;p2"/>
          <p:cNvSpPr txBox="1">
            <a:spLocks noGrp="1"/>
          </p:cNvSpPr>
          <p:nvPr>
            <p:ph type="sldNum" idx="12"/>
          </p:nvPr>
        </p:nvSpPr>
        <p:spPr>
          <a:xfrm>
            <a:off x="5892800" y="6172201"/>
            <a:ext cx="2844800" cy="368301"/>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D2A000"/>
              </a:buClr>
              <a:buSzPts val="1200"/>
              <a:buFont typeface="Arial"/>
              <a:buNone/>
              <a:defRPr sz="1200"/>
            </a:lvl1pPr>
            <a:lvl2pPr marL="0" lvl="1" indent="0" algn="r">
              <a:lnSpc>
                <a:spcPct val="100000"/>
              </a:lnSpc>
              <a:spcBef>
                <a:spcPts val="0"/>
              </a:spcBef>
              <a:spcAft>
                <a:spcPts val="0"/>
              </a:spcAft>
              <a:buClr>
                <a:srgbClr val="D2A000"/>
              </a:buClr>
              <a:buSzPts val="1200"/>
              <a:buFont typeface="Arial"/>
              <a:buNone/>
              <a:defRPr sz="1200"/>
            </a:lvl2pPr>
            <a:lvl3pPr marL="0" lvl="2" indent="0" algn="r">
              <a:lnSpc>
                <a:spcPct val="100000"/>
              </a:lnSpc>
              <a:spcBef>
                <a:spcPts val="0"/>
              </a:spcBef>
              <a:spcAft>
                <a:spcPts val="0"/>
              </a:spcAft>
              <a:buClr>
                <a:srgbClr val="D2A000"/>
              </a:buClr>
              <a:buSzPts val="1200"/>
              <a:buFont typeface="Arial"/>
              <a:buNone/>
              <a:defRPr sz="1200"/>
            </a:lvl3pPr>
            <a:lvl4pPr marL="0" lvl="3" indent="0" algn="r">
              <a:lnSpc>
                <a:spcPct val="100000"/>
              </a:lnSpc>
              <a:spcBef>
                <a:spcPts val="0"/>
              </a:spcBef>
              <a:spcAft>
                <a:spcPts val="0"/>
              </a:spcAft>
              <a:buClr>
                <a:srgbClr val="D2A000"/>
              </a:buClr>
              <a:buSzPts val="1200"/>
              <a:buFont typeface="Arial"/>
              <a:buNone/>
              <a:defRPr sz="1200"/>
            </a:lvl4pPr>
            <a:lvl5pPr marL="0" lvl="4" indent="0" algn="r">
              <a:lnSpc>
                <a:spcPct val="100000"/>
              </a:lnSpc>
              <a:spcBef>
                <a:spcPts val="0"/>
              </a:spcBef>
              <a:spcAft>
                <a:spcPts val="0"/>
              </a:spcAft>
              <a:buClr>
                <a:srgbClr val="D2A000"/>
              </a:buClr>
              <a:buSzPts val="1200"/>
              <a:buFont typeface="Arial"/>
              <a:buNone/>
              <a:defRPr sz="1200"/>
            </a:lvl5pPr>
            <a:lvl6pPr marL="0" lvl="5" indent="0" algn="r">
              <a:lnSpc>
                <a:spcPct val="100000"/>
              </a:lnSpc>
              <a:spcBef>
                <a:spcPts val="0"/>
              </a:spcBef>
              <a:spcAft>
                <a:spcPts val="0"/>
              </a:spcAft>
              <a:buClr>
                <a:srgbClr val="D2A000"/>
              </a:buClr>
              <a:buSzPts val="1200"/>
              <a:buFont typeface="Arial"/>
              <a:buNone/>
              <a:defRPr sz="1200"/>
            </a:lvl6pPr>
            <a:lvl7pPr marL="0" lvl="6" indent="0" algn="r">
              <a:lnSpc>
                <a:spcPct val="100000"/>
              </a:lnSpc>
              <a:spcBef>
                <a:spcPts val="0"/>
              </a:spcBef>
              <a:spcAft>
                <a:spcPts val="0"/>
              </a:spcAft>
              <a:buClr>
                <a:srgbClr val="D2A000"/>
              </a:buClr>
              <a:buSzPts val="1200"/>
              <a:buFont typeface="Arial"/>
              <a:buNone/>
              <a:defRPr sz="1200"/>
            </a:lvl7pPr>
            <a:lvl8pPr marL="0" lvl="7" indent="0" algn="r">
              <a:lnSpc>
                <a:spcPct val="100000"/>
              </a:lnSpc>
              <a:spcBef>
                <a:spcPts val="0"/>
              </a:spcBef>
              <a:spcAft>
                <a:spcPts val="0"/>
              </a:spcAft>
              <a:buClr>
                <a:srgbClr val="D2A000"/>
              </a:buClr>
              <a:buSzPts val="1200"/>
              <a:buFont typeface="Arial"/>
              <a:buNone/>
              <a:defRPr sz="1200"/>
            </a:lvl8pPr>
            <a:lvl9pPr marL="0" lvl="8" indent="0" algn="r">
              <a:lnSpc>
                <a:spcPct val="100000"/>
              </a:lnSpc>
              <a:spcBef>
                <a:spcPts val="0"/>
              </a:spcBef>
              <a:spcAft>
                <a:spcPts val="0"/>
              </a:spcAft>
              <a:buClr>
                <a:srgbClr val="D2A000"/>
              </a:buClr>
              <a:buSzPts val="1200"/>
              <a:buFont typeface="Arial"/>
              <a:buNone/>
              <a:defRPr sz="1200"/>
            </a:lvl9pPr>
          </a:lstStyle>
          <a:p>
            <a:pPr marL="0" lvl="0" indent="0" algn="r" rtl="0">
              <a:spcBef>
                <a:spcPts val="0"/>
              </a:spcBef>
              <a:spcAft>
                <a:spcPts val="0"/>
              </a:spcAft>
              <a:buNone/>
            </a:pPr>
            <a:fld id="{00000000-1234-1234-1234-123412341234}" type="slidenum">
              <a:rPr lang="zh-TW"/>
              <a:pPr marL="0" lvl="0" indent="0" algn="r" rtl="0">
                <a:spcBef>
                  <a:spcPts val="0"/>
                </a:spcBef>
                <a:spcAft>
                  <a:spcPts val="0"/>
                </a:spcAft>
                <a:buNone/>
              </a:pPr>
              <a:t>‹#›</a:t>
            </a:fld>
            <a:endParaRPr/>
          </a:p>
        </p:txBody>
      </p:sp>
    </p:spTree>
    <p:extLst>
      <p:ext uri="{BB962C8B-B14F-4D97-AF65-F5344CB8AC3E}">
        <p14:creationId xmlns:p14="http://schemas.microsoft.com/office/powerpoint/2010/main" val="31453650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3_自訂版面配置">
  <p:cSld name="3_自訂版面配置">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838202" y="365125"/>
            <a:ext cx="10515600" cy="1325563"/>
          </a:xfrm>
          <a:prstGeom prst="rect">
            <a:avLst/>
          </a:prstGeom>
          <a:noFill/>
          <a:ln>
            <a:noFill/>
          </a:ln>
        </p:spPr>
        <p:txBody>
          <a:bodyPr spcFirstLastPara="1" wrap="square" lIns="45700" tIns="45700" rIns="45700" bIns="45700" anchor="t" anchorCtr="0">
            <a:noAutofit/>
          </a:bodyPr>
          <a:lstStyle>
            <a:lvl1pPr lvl="0" algn="l">
              <a:lnSpc>
                <a:spcPct val="90000"/>
              </a:lnSpc>
              <a:spcBef>
                <a:spcPts val="0"/>
              </a:spcBef>
              <a:spcAft>
                <a:spcPts val="0"/>
              </a:spcAft>
              <a:buClr>
                <a:srgbClr val="D2A000"/>
              </a:buClr>
              <a:buSzPts val="1800"/>
              <a:buNone/>
              <a:defRPr/>
            </a:lvl1pPr>
            <a:lvl2pPr lvl="1" algn="l">
              <a:lnSpc>
                <a:spcPct val="90000"/>
              </a:lnSpc>
              <a:spcBef>
                <a:spcPts val="0"/>
              </a:spcBef>
              <a:spcAft>
                <a:spcPts val="0"/>
              </a:spcAft>
              <a:buClr>
                <a:srgbClr val="D2A000"/>
              </a:buClr>
              <a:buSzPts val="1800"/>
              <a:buNone/>
              <a:defRPr/>
            </a:lvl2pPr>
            <a:lvl3pPr lvl="2" algn="l">
              <a:lnSpc>
                <a:spcPct val="90000"/>
              </a:lnSpc>
              <a:spcBef>
                <a:spcPts val="0"/>
              </a:spcBef>
              <a:spcAft>
                <a:spcPts val="0"/>
              </a:spcAft>
              <a:buClr>
                <a:srgbClr val="D2A000"/>
              </a:buClr>
              <a:buSzPts val="1800"/>
              <a:buNone/>
              <a:defRPr/>
            </a:lvl3pPr>
            <a:lvl4pPr lvl="3" algn="l">
              <a:lnSpc>
                <a:spcPct val="90000"/>
              </a:lnSpc>
              <a:spcBef>
                <a:spcPts val="0"/>
              </a:spcBef>
              <a:spcAft>
                <a:spcPts val="0"/>
              </a:spcAft>
              <a:buClr>
                <a:srgbClr val="D2A000"/>
              </a:buClr>
              <a:buSzPts val="1800"/>
              <a:buNone/>
              <a:defRPr/>
            </a:lvl4pPr>
            <a:lvl5pPr lvl="4" algn="l">
              <a:lnSpc>
                <a:spcPct val="90000"/>
              </a:lnSpc>
              <a:spcBef>
                <a:spcPts val="0"/>
              </a:spcBef>
              <a:spcAft>
                <a:spcPts val="0"/>
              </a:spcAft>
              <a:buClr>
                <a:srgbClr val="D2A000"/>
              </a:buClr>
              <a:buSzPts val="1800"/>
              <a:buNone/>
              <a:defRPr/>
            </a:lvl5pPr>
            <a:lvl6pPr lvl="5" algn="l">
              <a:lnSpc>
                <a:spcPct val="90000"/>
              </a:lnSpc>
              <a:spcBef>
                <a:spcPts val="0"/>
              </a:spcBef>
              <a:spcAft>
                <a:spcPts val="0"/>
              </a:spcAft>
              <a:buClr>
                <a:srgbClr val="D2A000"/>
              </a:buClr>
              <a:buSzPts val="1800"/>
              <a:buNone/>
              <a:defRPr/>
            </a:lvl6pPr>
            <a:lvl7pPr lvl="6" algn="l">
              <a:lnSpc>
                <a:spcPct val="90000"/>
              </a:lnSpc>
              <a:spcBef>
                <a:spcPts val="0"/>
              </a:spcBef>
              <a:spcAft>
                <a:spcPts val="0"/>
              </a:spcAft>
              <a:buClr>
                <a:srgbClr val="D2A000"/>
              </a:buClr>
              <a:buSzPts val="1800"/>
              <a:buNone/>
              <a:defRPr/>
            </a:lvl7pPr>
            <a:lvl8pPr lvl="7" algn="l">
              <a:lnSpc>
                <a:spcPct val="90000"/>
              </a:lnSpc>
              <a:spcBef>
                <a:spcPts val="0"/>
              </a:spcBef>
              <a:spcAft>
                <a:spcPts val="0"/>
              </a:spcAft>
              <a:buClr>
                <a:srgbClr val="D2A000"/>
              </a:buClr>
              <a:buSzPts val="1800"/>
              <a:buNone/>
              <a:defRPr/>
            </a:lvl8pPr>
            <a:lvl9pPr lvl="8" algn="l">
              <a:lnSpc>
                <a:spcPct val="90000"/>
              </a:lnSpc>
              <a:spcBef>
                <a:spcPts val="0"/>
              </a:spcBef>
              <a:spcAft>
                <a:spcPts val="0"/>
              </a:spcAft>
              <a:buClr>
                <a:srgbClr val="D2A000"/>
              </a:buClr>
              <a:buSzPts val="1800"/>
              <a:buNone/>
              <a:defRPr/>
            </a:lvl9pPr>
          </a:lstStyle>
          <a:p>
            <a:endParaRPr/>
          </a:p>
        </p:txBody>
      </p:sp>
      <p:sp>
        <p:nvSpPr>
          <p:cNvPr id="24" name="Google Shape;24;p4"/>
          <p:cNvSpPr txBox="1">
            <a:spLocks noGrp="1"/>
          </p:cNvSpPr>
          <p:nvPr>
            <p:ph type="body" idx="1"/>
          </p:nvPr>
        </p:nvSpPr>
        <p:spPr>
          <a:xfrm>
            <a:off x="838202" y="1825625"/>
            <a:ext cx="10515600" cy="4351338"/>
          </a:xfrm>
          <a:prstGeom prst="rect">
            <a:avLst/>
          </a:prstGeom>
          <a:noFill/>
          <a:ln>
            <a:noFill/>
          </a:ln>
        </p:spPr>
        <p:txBody>
          <a:bodyPr spcFirstLastPara="1" wrap="square" lIns="45700" tIns="45700" rIns="45700" bIns="45700" anchor="t" anchorCtr="0">
            <a:noAutofit/>
          </a:bodyPr>
          <a:lstStyle>
            <a:lvl1pPr marL="457200" lvl="0" indent="-342900" algn="l">
              <a:lnSpc>
                <a:spcPct val="90000"/>
              </a:lnSpc>
              <a:spcBef>
                <a:spcPts val="1000"/>
              </a:spcBef>
              <a:spcAft>
                <a:spcPts val="0"/>
              </a:spcAft>
              <a:buClr>
                <a:srgbClr val="3E3A39"/>
              </a:buClr>
              <a:buSzPts val="1800"/>
              <a:buChar char="•"/>
              <a:defRPr/>
            </a:lvl1pPr>
            <a:lvl2pPr marL="914400" lvl="1" indent="-342900" algn="l">
              <a:lnSpc>
                <a:spcPct val="90000"/>
              </a:lnSpc>
              <a:spcBef>
                <a:spcPts val="1000"/>
              </a:spcBef>
              <a:spcAft>
                <a:spcPts val="0"/>
              </a:spcAft>
              <a:buClr>
                <a:srgbClr val="3E3A39"/>
              </a:buClr>
              <a:buSzPts val="1800"/>
              <a:buChar char="•"/>
              <a:defRPr/>
            </a:lvl2pPr>
            <a:lvl3pPr marL="1371600" lvl="2" indent="-342900" algn="l">
              <a:lnSpc>
                <a:spcPct val="90000"/>
              </a:lnSpc>
              <a:spcBef>
                <a:spcPts val="1000"/>
              </a:spcBef>
              <a:spcAft>
                <a:spcPts val="0"/>
              </a:spcAft>
              <a:buClr>
                <a:srgbClr val="3E3A39"/>
              </a:buClr>
              <a:buSzPts val="1800"/>
              <a:buChar char="•"/>
              <a:defRPr/>
            </a:lvl3pPr>
            <a:lvl4pPr marL="1828800" lvl="3" indent="-342900" algn="l">
              <a:lnSpc>
                <a:spcPct val="90000"/>
              </a:lnSpc>
              <a:spcBef>
                <a:spcPts val="1000"/>
              </a:spcBef>
              <a:spcAft>
                <a:spcPts val="0"/>
              </a:spcAft>
              <a:buClr>
                <a:srgbClr val="3E3A39"/>
              </a:buClr>
              <a:buSzPts val="1800"/>
              <a:buChar char="•"/>
              <a:defRPr/>
            </a:lvl4pPr>
            <a:lvl5pPr marL="2286000" lvl="4" indent="-342900" algn="l">
              <a:lnSpc>
                <a:spcPct val="90000"/>
              </a:lnSpc>
              <a:spcBef>
                <a:spcPts val="1000"/>
              </a:spcBef>
              <a:spcAft>
                <a:spcPts val="0"/>
              </a:spcAft>
              <a:buClr>
                <a:srgbClr val="3E3A39"/>
              </a:buClr>
              <a:buSzPts val="1800"/>
              <a:buChar char="•"/>
              <a:defRPr/>
            </a:lvl5pPr>
            <a:lvl6pPr marL="2743200" lvl="5" indent="-342900" algn="l">
              <a:lnSpc>
                <a:spcPct val="90000"/>
              </a:lnSpc>
              <a:spcBef>
                <a:spcPts val="1000"/>
              </a:spcBef>
              <a:spcAft>
                <a:spcPts val="0"/>
              </a:spcAft>
              <a:buClr>
                <a:srgbClr val="3E3A39"/>
              </a:buClr>
              <a:buSzPts val="1800"/>
              <a:buChar char="•"/>
              <a:defRPr/>
            </a:lvl6pPr>
            <a:lvl7pPr marL="3200400" lvl="6" indent="-342900" algn="l">
              <a:lnSpc>
                <a:spcPct val="90000"/>
              </a:lnSpc>
              <a:spcBef>
                <a:spcPts val="1000"/>
              </a:spcBef>
              <a:spcAft>
                <a:spcPts val="0"/>
              </a:spcAft>
              <a:buClr>
                <a:srgbClr val="3E3A39"/>
              </a:buClr>
              <a:buSzPts val="1800"/>
              <a:buChar char="•"/>
              <a:defRPr/>
            </a:lvl7pPr>
            <a:lvl8pPr marL="3657600" lvl="7" indent="-342900" algn="l">
              <a:lnSpc>
                <a:spcPct val="90000"/>
              </a:lnSpc>
              <a:spcBef>
                <a:spcPts val="1000"/>
              </a:spcBef>
              <a:spcAft>
                <a:spcPts val="0"/>
              </a:spcAft>
              <a:buClr>
                <a:srgbClr val="3E3A39"/>
              </a:buClr>
              <a:buSzPts val="1800"/>
              <a:buChar char="•"/>
              <a:defRPr/>
            </a:lvl8pPr>
            <a:lvl9pPr marL="4114800" lvl="8" indent="-342900" algn="l">
              <a:lnSpc>
                <a:spcPct val="90000"/>
              </a:lnSpc>
              <a:spcBef>
                <a:spcPts val="1000"/>
              </a:spcBef>
              <a:spcAft>
                <a:spcPts val="0"/>
              </a:spcAft>
              <a:buClr>
                <a:srgbClr val="3E3A39"/>
              </a:buClr>
              <a:buSzPts val="1800"/>
              <a:buChar char="•"/>
              <a:defRPr/>
            </a:lvl9pPr>
          </a:lstStyle>
          <a:p>
            <a:endParaRPr/>
          </a:p>
        </p:txBody>
      </p:sp>
      <p:sp>
        <p:nvSpPr>
          <p:cNvPr id="25" name="Google Shape;25;p4"/>
          <p:cNvSpPr txBox="1">
            <a:spLocks noGrp="1"/>
          </p:cNvSpPr>
          <p:nvPr>
            <p:ph type="sldNum" idx="12"/>
          </p:nvPr>
        </p:nvSpPr>
        <p:spPr>
          <a:xfrm>
            <a:off x="5892800" y="6172201"/>
            <a:ext cx="2844800" cy="368301"/>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D2A000"/>
              </a:buClr>
              <a:buSzPts val="1200"/>
              <a:buFont typeface="Arial"/>
              <a:buNone/>
              <a:defRPr sz="1200"/>
            </a:lvl1pPr>
            <a:lvl2pPr marL="0" lvl="1" indent="0" algn="r">
              <a:lnSpc>
                <a:spcPct val="100000"/>
              </a:lnSpc>
              <a:spcBef>
                <a:spcPts val="0"/>
              </a:spcBef>
              <a:spcAft>
                <a:spcPts val="0"/>
              </a:spcAft>
              <a:buClr>
                <a:srgbClr val="D2A000"/>
              </a:buClr>
              <a:buSzPts val="1200"/>
              <a:buFont typeface="Arial"/>
              <a:buNone/>
              <a:defRPr sz="1200"/>
            </a:lvl2pPr>
            <a:lvl3pPr marL="0" lvl="2" indent="0" algn="r">
              <a:lnSpc>
                <a:spcPct val="100000"/>
              </a:lnSpc>
              <a:spcBef>
                <a:spcPts val="0"/>
              </a:spcBef>
              <a:spcAft>
                <a:spcPts val="0"/>
              </a:spcAft>
              <a:buClr>
                <a:srgbClr val="D2A000"/>
              </a:buClr>
              <a:buSzPts val="1200"/>
              <a:buFont typeface="Arial"/>
              <a:buNone/>
              <a:defRPr sz="1200"/>
            </a:lvl3pPr>
            <a:lvl4pPr marL="0" lvl="3" indent="0" algn="r">
              <a:lnSpc>
                <a:spcPct val="100000"/>
              </a:lnSpc>
              <a:spcBef>
                <a:spcPts val="0"/>
              </a:spcBef>
              <a:spcAft>
                <a:spcPts val="0"/>
              </a:spcAft>
              <a:buClr>
                <a:srgbClr val="D2A000"/>
              </a:buClr>
              <a:buSzPts val="1200"/>
              <a:buFont typeface="Arial"/>
              <a:buNone/>
              <a:defRPr sz="1200"/>
            </a:lvl4pPr>
            <a:lvl5pPr marL="0" lvl="4" indent="0" algn="r">
              <a:lnSpc>
                <a:spcPct val="100000"/>
              </a:lnSpc>
              <a:spcBef>
                <a:spcPts val="0"/>
              </a:spcBef>
              <a:spcAft>
                <a:spcPts val="0"/>
              </a:spcAft>
              <a:buClr>
                <a:srgbClr val="D2A000"/>
              </a:buClr>
              <a:buSzPts val="1200"/>
              <a:buFont typeface="Arial"/>
              <a:buNone/>
              <a:defRPr sz="1200"/>
            </a:lvl5pPr>
            <a:lvl6pPr marL="0" lvl="5" indent="0" algn="r">
              <a:lnSpc>
                <a:spcPct val="100000"/>
              </a:lnSpc>
              <a:spcBef>
                <a:spcPts val="0"/>
              </a:spcBef>
              <a:spcAft>
                <a:spcPts val="0"/>
              </a:spcAft>
              <a:buClr>
                <a:srgbClr val="D2A000"/>
              </a:buClr>
              <a:buSzPts val="1200"/>
              <a:buFont typeface="Arial"/>
              <a:buNone/>
              <a:defRPr sz="1200"/>
            </a:lvl6pPr>
            <a:lvl7pPr marL="0" lvl="6" indent="0" algn="r">
              <a:lnSpc>
                <a:spcPct val="100000"/>
              </a:lnSpc>
              <a:spcBef>
                <a:spcPts val="0"/>
              </a:spcBef>
              <a:spcAft>
                <a:spcPts val="0"/>
              </a:spcAft>
              <a:buClr>
                <a:srgbClr val="D2A000"/>
              </a:buClr>
              <a:buSzPts val="1200"/>
              <a:buFont typeface="Arial"/>
              <a:buNone/>
              <a:defRPr sz="1200"/>
            </a:lvl7pPr>
            <a:lvl8pPr marL="0" lvl="7" indent="0" algn="r">
              <a:lnSpc>
                <a:spcPct val="100000"/>
              </a:lnSpc>
              <a:spcBef>
                <a:spcPts val="0"/>
              </a:spcBef>
              <a:spcAft>
                <a:spcPts val="0"/>
              </a:spcAft>
              <a:buClr>
                <a:srgbClr val="D2A000"/>
              </a:buClr>
              <a:buSzPts val="1200"/>
              <a:buFont typeface="Arial"/>
              <a:buNone/>
              <a:defRPr sz="1200"/>
            </a:lvl8pPr>
            <a:lvl9pPr marL="0" lvl="8" indent="0" algn="r">
              <a:lnSpc>
                <a:spcPct val="100000"/>
              </a:lnSpc>
              <a:spcBef>
                <a:spcPts val="0"/>
              </a:spcBef>
              <a:spcAft>
                <a:spcPts val="0"/>
              </a:spcAft>
              <a:buClr>
                <a:srgbClr val="D2A000"/>
              </a:buClr>
              <a:buSzPts val="1200"/>
              <a:buFont typeface="Arial"/>
              <a:buNone/>
              <a:defRPr sz="1200"/>
            </a:lvl9pPr>
          </a:lstStyle>
          <a:p>
            <a:pPr marL="0" lvl="0" indent="0" algn="r" rtl="0">
              <a:spcBef>
                <a:spcPts val="0"/>
              </a:spcBef>
              <a:spcAft>
                <a:spcPts val="0"/>
              </a:spcAft>
              <a:buNone/>
            </a:pPr>
            <a:fld id="{00000000-1234-1234-1234-123412341234}" type="slidenum">
              <a:rPr lang="zh-TW"/>
              <a:pPr marL="0" lvl="0" indent="0" algn="r" rtl="0">
                <a:spcBef>
                  <a:spcPts val="0"/>
                </a:spcBef>
                <a:spcAft>
                  <a:spcPts val="0"/>
                </a:spcAft>
                <a:buNone/>
              </a:pPr>
              <a:t>‹#›</a:t>
            </a:fld>
            <a:endParaRPr/>
          </a:p>
        </p:txBody>
      </p:sp>
    </p:spTree>
    <p:extLst>
      <p:ext uri="{BB962C8B-B14F-4D97-AF65-F5344CB8AC3E}">
        <p14:creationId xmlns:p14="http://schemas.microsoft.com/office/powerpoint/2010/main" val="7409054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1_自訂版面配置">
  <p:cSld name="1_自訂版面配置">
    <p:spTree>
      <p:nvGrpSpPr>
        <p:cNvPr id="1" name="Shape 33"/>
        <p:cNvGrpSpPr/>
        <p:nvPr/>
      </p:nvGrpSpPr>
      <p:grpSpPr>
        <a:xfrm>
          <a:off x="0" y="0"/>
          <a:ext cx="0" cy="0"/>
          <a:chOff x="0" y="0"/>
          <a:chExt cx="0" cy="0"/>
        </a:xfrm>
      </p:grpSpPr>
      <p:pic>
        <p:nvPicPr>
          <p:cNvPr id="34" name="Google Shape;34;p6" descr="圖片 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5" name="Google Shape;35;p6"/>
          <p:cNvSpPr txBox="1">
            <a:spLocks noGrp="1"/>
          </p:cNvSpPr>
          <p:nvPr>
            <p:ph type="title"/>
          </p:nvPr>
        </p:nvSpPr>
        <p:spPr>
          <a:xfrm>
            <a:off x="1524000" y="1122362"/>
            <a:ext cx="9144000" cy="2387601"/>
          </a:xfrm>
          <a:prstGeom prst="rect">
            <a:avLst/>
          </a:prstGeom>
          <a:noFill/>
          <a:ln>
            <a:noFill/>
          </a:ln>
        </p:spPr>
        <p:txBody>
          <a:bodyPr spcFirstLastPara="1" wrap="square" lIns="45700" tIns="45700" rIns="45700" bIns="45700" anchor="t" anchorCtr="0">
            <a:noAutofit/>
          </a:bodyPr>
          <a:lstStyle>
            <a:lvl1pPr lvl="0" algn="l">
              <a:lnSpc>
                <a:spcPct val="90000"/>
              </a:lnSpc>
              <a:spcBef>
                <a:spcPts val="0"/>
              </a:spcBef>
              <a:spcAft>
                <a:spcPts val="0"/>
              </a:spcAft>
              <a:buClr>
                <a:srgbClr val="D2A000"/>
              </a:buClr>
              <a:buSzPts val="1800"/>
              <a:buNone/>
              <a:defRPr/>
            </a:lvl1pPr>
            <a:lvl2pPr lvl="1" algn="l">
              <a:lnSpc>
                <a:spcPct val="90000"/>
              </a:lnSpc>
              <a:spcBef>
                <a:spcPts val="0"/>
              </a:spcBef>
              <a:spcAft>
                <a:spcPts val="0"/>
              </a:spcAft>
              <a:buClr>
                <a:srgbClr val="D2A000"/>
              </a:buClr>
              <a:buSzPts val="1800"/>
              <a:buNone/>
              <a:defRPr/>
            </a:lvl2pPr>
            <a:lvl3pPr lvl="2" algn="l">
              <a:lnSpc>
                <a:spcPct val="90000"/>
              </a:lnSpc>
              <a:spcBef>
                <a:spcPts val="0"/>
              </a:spcBef>
              <a:spcAft>
                <a:spcPts val="0"/>
              </a:spcAft>
              <a:buClr>
                <a:srgbClr val="D2A000"/>
              </a:buClr>
              <a:buSzPts val="1800"/>
              <a:buNone/>
              <a:defRPr/>
            </a:lvl3pPr>
            <a:lvl4pPr lvl="3" algn="l">
              <a:lnSpc>
                <a:spcPct val="90000"/>
              </a:lnSpc>
              <a:spcBef>
                <a:spcPts val="0"/>
              </a:spcBef>
              <a:spcAft>
                <a:spcPts val="0"/>
              </a:spcAft>
              <a:buClr>
                <a:srgbClr val="D2A000"/>
              </a:buClr>
              <a:buSzPts val="1800"/>
              <a:buNone/>
              <a:defRPr/>
            </a:lvl4pPr>
            <a:lvl5pPr lvl="4" algn="l">
              <a:lnSpc>
                <a:spcPct val="90000"/>
              </a:lnSpc>
              <a:spcBef>
                <a:spcPts val="0"/>
              </a:spcBef>
              <a:spcAft>
                <a:spcPts val="0"/>
              </a:spcAft>
              <a:buClr>
                <a:srgbClr val="D2A000"/>
              </a:buClr>
              <a:buSzPts val="1800"/>
              <a:buNone/>
              <a:defRPr/>
            </a:lvl5pPr>
            <a:lvl6pPr lvl="5" algn="l">
              <a:lnSpc>
                <a:spcPct val="90000"/>
              </a:lnSpc>
              <a:spcBef>
                <a:spcPts val="0"/>
              </a:spcBef>
              <a:spcAft>
                <a:spcPts val="0"/>
              </a:spcAft>
              <a:buClr>
                <a:srgbClr val="D2A000"/>
              </a:buClr>
              <a:buSzPts val="1800"/>
              <a:buNone/>
              <a:defRPr/>
            </a:lvl6pPr>
            <a:lvl7pPr lvl="6" algn="l">
              <a:lnSpc>
                <a:spcPct val="90000"/>
              </a:lnSpc>
              <a:spcBef>
                <a:spcPts val="0"/>
              </a:spcBef>
              <a:spcAft>
                <a:spcPts val="0"/>
              </a:spcAft>
              <a:buClr>
                <a:srgbClr val="D2A000"/>
              </a:buClr>
              <a:buSzPts val="1800"/>
              <a:buNone/>
              <a:defRPr/>
            </a:lvl7pPr>
            <a:lvl8pPr lvl="7" algn="l">
              <a:lnSpc>
                <a:spcPct val="90000"/>
              </a:lnSpc>
              <a:spcBef>
                <a:spcPts val="0"/>
              </a:spcBef>
              <a:spcAft>
                <a:spcPts val="0"/>
              </a:spcAft>
              <a:buClr>
                <a:srgbClr val="D2A000"/>
              </a:buClr>
              <a:buSzPts val="1800"/>
              <a:buNone/>
              <a:defRPr/>
            </a:lvl8pPr>
            <a:lvl9pPr lvl="8" algn="l">
              <a:lnSpc>
                <a:spcPct val="90000"/>
              </a:lnSpc>
              <a:spcBef>
                <a:spcPts val="0"/>
              </a:spcBef>
              <a:spcAft>
                <a:spcPts val="0"/>
              </a:spcAft>
              <a:buClr>
                <a:srgbClr val="D2A000"/>
              </a:buClr>
              <a:buSzPts val="1800"/>
              <a:buNone/>
              <a:defRPr/>
            </a:lvl9pPr>
          </a:lstStyle>
          <a:p>
            <a:endParaRPr/>
          </a:p>
        </p:txBody>
      </p:sp>
      <p:sp>
        <p:nvSpPr>
          <p:cNvPr id="36" name="Google Shape;36;p6"/>
          <p:cNvSpPr txBox="1">
            <a:spLocks noGrp="1"/>
          </p:cNvSpPr>
          <p:nvPr>
            <p:ph type="body" idx="1"/>
          </p:nvPr>
        </p:nvSpPr>
        <p:spPr>
          <a:xfrm>
            <a:off x="1524000" y="3687499"/>
            <a:ext cx="9144000" cy="1655763"/>
          </a:xfrm>
          <a:prstGeom prst="rect">
            <a:avLst/>
          </a:prstGeom>
          <a:noFill/>
          <a:ln>
            <a:noFill/>
          </a:ln>
        </p:spPr>
        <p:txBody>
          <a:bodyPr spcFirstLastPara="1" wrap="square" lIns="45700" tIns="45700" rIns="45700" bIns="45700" anchor="t" anchorCtr="0">
            <a:noAutofit/>
          </a:bodyPr>
          <a:lstStyle>
            <a:lvl1pPr marL="457200" lvl="0" indent="-342900" algn="l">
              <a:lnSpc>
                <a:spcPct val="90000"/>
              </a:lnSpc>
              <a:spcBef>
                <a:spcPts val="1000"/>
              </a:spcBef>
              <a:spcAft>
                <a:spcPts val="0"/>
              </a:spcAft>
              <a:buClr>
                <a:srgbClr val="3E3A39"/>
              </a:buClr>
              <a:buSzPts val="1800"/>
              <a:buChar char="•"/>
              <a:defRPr/>
            </a:lvl1pPr>
            <a:lvl2pPr marL="914400" lvl="1" indent="-342900" algn="l">
              <a:lnSpc>
                <a:spcPct val="90000"/>
              </a:lnSpc>
              <a:spcBef>
                <a:spcPts val="1000"/>
              </a:spcBef>
              <a:spcAft>
                <a:spcPts val="0"/>
              </a:spcAft>
              <a:buClr>
                <a:srgbClr val="3E3A39"/>
              </a:buClr>
              <a:buSzPts val="1800"/>
              <a:buChar char="•"/>
              <a:defRPr/>
            </a:lvl2pPr>
            <a:lvl3pPr marL="1371600" lvl="2" indent="-342900" algn="l">
              <a:lnSpc>
                <a:spcPct val="90000"/>
              </a:lnSpc>
              <a:spcBef>
                <a:spcPts val="1000"/>
              </a:spcBef>
              <a:spcAft>
                <a:spcPts val="0"/>
              </a:spcAft>
              <a:buClr>
                <a:srgbClr val="3E3A39"/>
              </a:buClr>
              <a:buSzPts val="1800"/>
              <a:buChar char="•"/>
              <a:defRPr/>
            </a:lvl3pPr>
            <a:lvl4pPr marL="1828800" lvl="3" indent="-342900" algn="l">
              <a:lnSpc>
                <a:spcPct val="90000"/>
              </a:lnSpc>
              <a:spcBef>
                <a:spcPts val="1000"/>
              </a:spcBef>
              <a:spcAft>
                <a:spcPts val="0"/>
              </a:spcAft>
              <a:buClr>
                <a:srgbClr val="3E3A39"/>
              </a:buClr>
              <a:buSzPts val="1800"/>
              <a:buChar char="•"/>
              <a:defRPr/>
            </a:lvl4pPr>
            <a:lvl5pPr marL="2286000" lvl="4" indent="-342900" algn="l">
              <a:lnSpc>
                <a:spcPct val="90000"/>
              </a:lnSpc>
              <a:spcBef>
                <a:spcPts val="1000"/>
              </a:spcBef>
              <a:spcAft>
                <a:spcPts val="0"/>
              </a:spcAft>
              <a:buClr>
                <a:srgbClr val="3E3A39"/>
              </a:buClr>
              <a:buSzPts val="1800"/>
              <a:buChar char="•"/>
              <a:defRPr/>
            </a:lvl5pPr>
            <a:lvl6pPr marL="2743200" lvl="5" indent="-342900" algn="l">
              <a:lnSpc>
                <a:spcPct val="90000"/>
              </a:lnSpc>
              <a:spcBef>
                <a:spcPts val="1000"/>
              </a:spcBef>
              <a:spcAft>
                <a:spcPts val="0"/>
              </a:spcAft>
              <a:buClr>
                <a:srgbClr val="3E3A39"/>
              </a:buClr>
              <a:buSzPts val="1800"/>
              <a:buChar char="•"/>
              <a:defRPr/>
            </a:lvl6pPr>
            <a:lvl7pPr marL="3200400" lvl="6" indent="-342900" algn="l">
              <a:lnSpc>
                <a:spcPct val="90000"/>
              </a:lnSpc>
              <a:spcBef>
                <a:spcPts val="1000"/>
              </a:spcBef>
              <a:spcAft>
                <a:spcPts val="0"/>
              </a:spcAft>
              <a:buClr>
                <a:srgbClr val="3E3A39"/>
              </a:buClr>
              <a:buSzPts val="1800"/>
              <a:buChar char="•"/>
              <a:defRPr/>
            </a:lvl7pPr>
            <a:lvl8pPr marL="3657600" lvl="7" indent="-342900" algn="l">
              <a:lnSpc>
                <a:spcPct val="90000"/>
              </a:lnSpc>
              <a:spcBef>
                <a:spcPts val="1000"/>
              </a:spcBef>
              <a:spcAft>
                <a:spcPts val="0"/>
              </a:spcAft>
              <a:buClr>
                <a:srgbClr val="3E3A39"/>
              </a:buClr>
              <a:buSzPts val="1800"/>
              <a:buChar char="•"/>
              <a:defRPr/>
            </a:lvl8pPr>
            <a:lvl9pPr marL="4114800" lvl="8" indent="-342900" algn="l">
              <a:lnSpc>
                <a:spcPct val="90000"/>
              </a:lnSpc>
              <a:spcBef>
                <a:spcPts val="1000"/>
              </a:spcBef>
              <a:spcAft>
                <a:spcPts val="0"/>
              </a:spcAft>
              <a:buClr>
                <a:srgbClr val="3E3A39"/>
              </a:buClr>
              <a:buSzPts val="1800"/>
              <a:buChar char="•"/>
              <a:defRPr/>
            </a:lvl9pPr>
          </a:lstStyle>
          <a:p>
            <a:endParaRPr/>
          </a:p>
        </p:txBody>
      </p:sp>
      <p:cxnSp>
        <p:nvCxnSpPr>
          <p:cNvPr id="37" name="Google Shape;37;p6"/>
          <p:cNvCxnSpPr/>
          <p:nvPr/>
        </p:nvCxnSpPr>
        <p:spPr>
          <a:xfrm>
            <a:off x="511324" y="6383709"/>
            <a:ext cx="11169355" cy="1"/>
          </a:xfrm>
          <a:prstGeom prst="straightConnector1">
            <a:avLst/>
          </a:prstGeom>
          <a:noFill/>
          <a:ln w="57150" cap="flat" cmpd="sng">
            <a:solidFill>
              <a:srgbClr val="FFFFFF"/>
            </a:solidFill>
            <a:prstDash val="solid"/>
            <a:miter lim="8000"/>
            <a:headEnd type="none" w="sm" len="sm"/>
            <a:tailEnd type="none" w="sm" len="sm"/>
          </a:ln>
        </p:spPr>
      </p:cxnSp>
      <p:cxnSp>
        <p:nvCxnSpPr>
          <p:cNvPr id="38" name="Google Shape;38;p6"/>
          <p:cNvCxnSpPr/>
          <p:nvPr/>
        </p:nvCxnSpPr>
        <p:spPr>
          <a:xfrm>
            <a:off x="511324" y="435836"/>
            <a:ext cx="11169355" cy="1"/>
          </a:xfrm>
          <a:prstGeom prst="straightConnector1">
            <a:avLst/>
          </a:prstGeom>
          <a:noFill/>
          <a:ln w="28575" cap="flat" cmpd="sng">
            <a:solidFill>
              <a:srgbClr val="FFFFFF"/>
            </a:solidFill>
            <a:prstDash val="solid"/>
            <a:miter lim="8000"/>
            <a:headEnd type="none" w="sm" len="sm"/>
            <a:tailEnd type="none" w="sm" len="sm"/>
          </a:ln>
        </p:spPr>
      </p:cxnSp>
      <p:sp>
        <p:nvSpPr>
          <p:cNvPr id="39" name="Google Shape;39;p6"/>
          <p:cNvSpPr txBox="1">
            <a:spLocks noGrp="1"/>
          </p:cNvSpPr>
          <p:nvPr>
            <p:ph type="sldNum" idx="12"/>
          </p:nvPr>
        </p:nvSpPr>
        <p:spPr>
          <a:xfrm>
            <a:off x="5892800" y="6172201"/>
            <a:ext cx="2844800" cy="368301"/>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D2A000"/>
              </a:buClr>
              <a:buSzPts val="1200"/>
              <a:buFont typeface="Arial"/>
              <a:buNone/>
              <a:defRPr sz="1200"/>
            </a:lvl1pPr>
            <a:lvl2pPr marL="0" lvl="1" indent="0" algn="r">
              <a:lnSpc>
                <a:spcPct val="100000"/>
              </a:lnSpc>
              <a:spcBef>
                <a:spcPts val="0"/>
              </a:spcBef>
              <a:spcAft>
                <a:spcPts val="0"/>
              </a:spcAft>
              <a:buClr>
                <a:srgbClr val="D2A000"/>
              </a:buClr>
              <a:buSzPts val="1200"/>
              <a:buFont typeface="Arial"/>
              <a:buNone/>
              <a:defRPr sz="1200"/>
            </a:lvl2pPr>
            <a:lvl3pPr marL="0" lvl="2" indent="0" algn="r">
              <a:lnSpc>
                <a:spcPct val="100000"/>
              </a:lnSpc>
              <a:spcBef>
                <a:spcPts val="0"/>
              </a:spcBef>
              <a:spcAft>
                <a:spcPts val="0"/>
              </a:spcAft>
              <a:buClr>
                <a:srgbClr val="D2A000"/>
              </a:buClr>
              <a:buSzPts val="1200"/>
              <a:buFont typeface="Arial"/>
              <a:buNone/>
              <a:defRPr sz="1200"/>
            </a:lvl3pPr>
            <a:lvl4pPr marL="0" lvl="3" indent="0" algn="r">
              <a:lnSpc>
                <a:spcPct val="100000"/>
              </a:lnSpc>
              <a:spcBef>
                <a:spcPts val="0"/>
              </a:spcBef>
              <a:spcAft>
                <a:spcPts val="0"/>
              </a:spcAft>
              <a:buClr>
                <a:srgbClr val="D2A000"/>
              </a:buClr>
              <a:buSzPts val="1200"/>
              <a:buFont typeface="Arial"/>
              <a:buNone/>
              <a:defRPr sz="1200"/>
            </a:lvl4pPr>
            <a:lvl5pPr marL="0" lvl="4" indent="0" algn="r">
              <a:lnSpc>
                <a:spcPct val="100000"/>
              </a:lnSpc>
              <a:spcBef>
                <a:spcPts val="0"/>
              </a:spcBef>
              <a:spcAft>
                <a:spcPts val="0"/>
              </a:spcAft>
              <a:buClr>
                <a:srgbClr val="D2A000"/>
              </a:buClr>
              <a:buSzPts val="1200"/>
              <a:buFont typeface="Arial"/>
              <a:buNone/>
              <a:defRPr sz="1200"/>
            </a:lvl5pPr>
            <a:lvl6pPr marL="0" lvl="5" indent="0" algn="r">
              <a:lnSpc>
                <a:spcPct val="100000"/>
              </a:lnSpc>
              <a:spcBef>
                <a:spcPts val="0"/>
              </a:spcBef>
              <a:spcAft>
                <a:spcPts val="0"/>
              </a:spcAft>
              <a:buClr>
                <a:srgbClr val="D2A000"/>
              </a:buClr>
              <a:buSzPts val="1200"/>
              <a:buFont typeface="Arial"/>
              <a:buNone/>
              <a:defRPr sz="1200"/>
            </a:lvl6pPr>
            <a:lvl7pPr marL="0" lvl="6" indent="0" algn="r">
              <a:lnSpc>
                <a:spcPct val="100000"/>
              </a:lnSpc>
              <a:spcBef>
                <a:spcPts val="0"/>
              </a:spcBef>
              <a:spcAft>
                <a:spcPts val="0"/>
              </a:spcAft>
              <a:buClr>
                <a:srgbClr val="D2A000"/>
              </a:buClr>
              <a:buSzPts val="1200"/>
              <a:buFont typeface="Arial"/>
              <a:buNone/>
              <a:defRPr sz="1200"/>
            </a:lvl7pPr>
            <a:lvl8pPr marL="0" lvl="7" indent="0" algn="r">
              <a:lnSpc>
                <a:spcPct val="100000"/>
              </a:lnSpc>
              <a:spcBef>
                <a:spcPts val="0"/>
              </a:spcBef>
              <a:spcAft>
                <a:spcPts val="0"/>
              </a:spcAft>
              <a:buClr>
                <a:srgbClr val="D2A000"/>
              </a:buClr>
              <a:buSzPts val="1200"/>
              <a:buFont typeface="Arial"/>
              <a:buNone/>
              <a:defRPr sz="1200"/>
            </a:lvl8pPr>
            <a:lvl9pPr marL="0" lvl="8" indent="0" algn="r">
              <a:lnSpc>
                <a:spcPct val="100000"/>
              </a:lnSpc>
              <a:spcBef>
                <a:spcPts val="0"/>
              </a:spcBef>
              <a:spcAft>
                <a:spcPts val="0"/>
              </a:spcAft>
              <a:buClr>
                <a:srgbClr val="D2A000"/>
              </a:buClr>
              <a:buSzPts val="1200"/>
              <a:buFont typeface="Arial"/>
              <a:buNone/>
              <a:defRPr sz="1200"/>
            </a:lvl9pPr>
          </a:lstStyle>
          <a:p>
            <a:pPr marL="0" lvl="0" indent="0" algn="r" rtl="0">
              <a:spcBef>
                <a:spcPts val="0"/>
              </a:spcBef>
              <a:spcAft>
                <a:spcPts val="0"/>
              </a:spcAft>
              <a:buNone/>
            </a:pPr>
            <a:fld id="{00000000-1234-1234-1234-123412341234}" type="slidenum">
              <a:rPr lang="zh-TW"/>
              <a:pPr marL="0" lvl="0" indent="0" algn="r" rtl="0">
                <a:spcBef>
                  <a:spcPts val="0"/>
                </a:spcBef>
                <a:spcAft>
                  <a:spcPts val="0"/>
                </a:spcAft>
                <a:buNone/>
              </a:pPr>
              <a:t>‹#›</a:t>
            </a:fld>
            <a:endParaRPr/>
          </a:p>
        </p:txBody>
      </p:sp>
    </p:spTree>
    <p:extLst>
      <p:ext uri="{BB962C8B-B14F-4D97-AF65-F5344CB8AC3E}">
        <p14:creationId xmlns:p14="http://schemas.microsoft.com/office/powerpoint/2010/main" val="2986743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自訂版面配置">
    <p:spTree>
      <p:nvGrpSpPr>
        <p:cNvPr id="1" name=""/>
        <p:cNvGrpSpPr/>
        <p:nvPr/>
      </p:nvGrpSpPr>
      <p:grpSpPr>
        <a:xfrm>
          <a:off x="0" y="0"/>
          <a:ext cx="0" cy="0"/>
          <a:chOff x="0" y="0"/>
          <a:chExt cx="0" cy="0"/>
        </a:xfrm>
      </p:grpSpPr>
      <p:sp>
        <p:nvSpPr>
          <p:cNvPr id="2" name="圖片版面配置區 2"/>
          <p:cNvSpPr>
            <a:spLocks noGrp="1"/>
          </p:cNvSpPr>
          <p:nvPr userDrawn="1">
            <p:ph type="pic" idx="1"/>
          </p:nvPr>
        </p:nvSpPr>
        <p:spPr>
          <a:xfrm>
            <a:off x="-1" y="0"/>
            <a:ext cx="6546079" cy="6858000"/>
          </a:xfrm>
          <a:prstGeom prst="rect">
            <a:avLst/>
          </a:prstGeom>
        </p:spPr>
      </p:sp>
      <p:sp>
        <p:nvSpPr>
          <p:cNvPr id="3" name="標題 1"/>
          <p:cNvSpPr>
            <a:spLocks noGrp="1"/>
          </p:cNvSpPr>
          <p:nvPr userDrawn="1">
            <p:ph type="title"/>
          </p:nvPr>
        </p:nvSpPr>
        <p:spPr>
          <a:xfrm>
            <a:off x="7370909" y="4409631"/>
            <a:ext cx="3932237" cy="2132175"/>
          </a:xfrm>
          <a:prstGeom prst="rect">
            <a:avLst/>
          </a:prstGeom>
        </p:spPr>
        <p:txBody>
          <a:bodyPr anchor="ctr">
            <a:normAutofit/>
          </a:bodyPr>
          <a:lstStyle/>
          <a:p>
            <a:endParaRPr lang="zh-TW" altLang="en-US" sz="6000" dirty="0"/>
          </a:p>
        </p:txBody>
      </p:sp>
      <p:sp>
        <p:nvSpPr>
          <p:cNvPr id="4" name="文字版面配置區 7"/>
          <p:cNvSpPr>
            <a:spLocks noGrp="1"/>
          </p:cNvSpPr>
          <p:nvPr userDrawn="1">
            <p:ph type="body" sz="half" idx="2"/>
          </p:nvPr>
        </p:nvSpPr>
        <p:spPr>
          <a:xfrm>
            <a:off x="7370910" y="2247545"/>
            <a:ext cx="3932237" cy="1679082"/>
          </a:xfrm>
          <a:prstGeom prst="rect">
            <a:avLst/>
          </a:prstGeom>
        </p:spPr>
        <p:txBody>
          <a:bodyPr anchor="b">
            <a:normAutofit/>
          </a:bodyPr>
          <a:lstStyle/>
          <a:p>
            <a:endParaRPr lang="zh-TW" altLang="en-US" sz="2400" dirty="0"/>
          </a:p>
        </p:txBody>
      </p:sp>
      <p:cxnSp>
        <p:nvCxnSpPr>
          <p:cNvPr id="5" name="直線接點 4"/>
          <p:cNvCxnSpPr/>
          <p:nvPr userDrawn="1"/>
        </p:nvCxnSpPr>
        <p:spPr>
          <a:xfrm>
            <a:off x="7380628" y="4168128"/>
            <a:ext cx="3922519" cy="0"/>
          </a:xfrm>
          <a:prstGeom prst="line">
            <a:avLst/>
          </a:prstGeom>
          <a:ln w="38100">
            <a:solidFill>
              <a:srgbClr val="D2A000"/>
            </a:solidFill>
          </a:ln>
        </p:spPr>
        <p:style>
          <a:lnRef idx="2">
            <a:schemeClr val="dk1"/>
          </a:lnRef>
          <a:fillRef idx="0">
            <a:schemeClr val="dk1"/>
          </a:fillRef>
          <a:effectRef idx="1">
            <a:schemeClr val="dk1"/>
          </a:effectRef>
          <a:fontRef idx="minor">
            <a:schemeClr val="tx1"/>
          </a:fontRef>
        </p:style>
      </p:cxn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4_自訂版面配置">
  <p:cSld name="4_自訂版面配置">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839789" y="457200"/>
            <a:ext cx="3932238" cy="1600200"/>
          </a:xfrm>
          <a:prstGeom prst="rect">
            <a:avLst/>
          </a:prstGeom>
          <a:noFill/>
          <a:ln>
            <a:noFill/>
          </a:ln>
        </p:spPr>
        <p:txBody>
          <a:bodyPr spcFirstLastPara="1" wrap="square" lIns="45700" tIns="45700" rIns="45700" bIns="45700" anchor="t" anchorCtr="0">
            <a:noAutofit/>
          </a:bodyPr>
          <a:lstStyle>
            <a:lvl1pPr lvl="0" algn="l">
              <a:lnSpc>
                <a:spcPct val="90000"/>
              </a:lnSpc>
              <a:spcBef>
                <a:spcPts val="0"/>
              </a:spcBef>
              <a:spcAft>
                <a:spcPts val="0"/>
              </a:spcAft>
              <a:buClr>
                <a:srgbClr val="D2A000"/>
              </a:buClr>
              <a:buSzPts val="1800"/>
              <a:buNone/>
              <a:defRPr/>
            </a:lvl1pPr>
            <a:lvl2pPr lvl="1" algn="l">
              <a:lnSpc>
                <a:spcPct val="90000"/>
              </a:lnSpc>
              <a:spcBef>
                <a:spcPts val="0"/>
              </a:spcBef>
              <a:spcAft>
                <a:spcPts val="0"/>
              </a:spcAft>
              <a:buClr>
                <a:srgbClr val="D2A000"/>
              </a:buClr>
              <a:buSzPts val="1800"/>
              <a:buNone/>
              <a:defRPr/>
            </a:lvl2pPr>
            <a:lvl3pPr lvl="2" algn="l">
              <a:lnSpc>
                <a:spcPct val="90000"/>
              </a:lnSpc>
              <a:spcBef>
                <a:spcPts val="0"/>
              </a:spcBef>
              <a:spcAft>
                <a:spcPts val="0"/>
              </a:spcAft>
              <a:buClr>
                <a:srgbClr val="D2A000"/>
              </a:buClr>
              <a:buSzPts val="1800"/>
              <a:buNone/>
              <a:defRPr/>
            </a:lvl3pPr>
            <a:lvl4pPr lvl="3" algn="l">
              <a:lnSpc>
                <a:spcPct val="90000"/>
              </a:lnSpc>
              <a:spcBef>
                <a:spcPts val="0"/>
              </a:spcBef>
              <a:spcAft>
                <a:spcPts val="0"/>
              </a:spcAft>
              <a:buClr>
                <a:srgbClr val="D2A000"/>
              </a:buClr>
              <a:buSzPts val="1800"/>
              <a:buNone/>
              <a:defRPr/>
            </a:lvl4pPr>
            <a:lvl5pPr lvl="4" algn="l">
              <a:lnSpc>
                <a:spcPct val="90000"/>
              </a:lnSpc>
              <a:spcBef>
                <a:spcPts val="0"/>
              </a:spcBef>
              <a:spcAft>
                <a:spcPts val="0"/>
              </a:spcAft>
              <a:buClr>
                <a:srgbClr val="D2A000"/>
              </a:buClr>
              <a:buSzPts val="1800"/>
              <a:buNone/>
              <a:defRPr/>
            </a:lvl5pPr>
            <a:lvl6pPr lvl="5" algn="l">
              <a:lnSpc>
                <a:spcPct val="90000"/>
              </a:lnSpc>
              <a:spcBef>
                <a:spcPts val="0"/>
              </a:spcBef>
              <a:spcAft>
                <a:spcPts val="0"/>
              </a:spcAft>
              <a:buClr>
                <a:srgbClr val="D2A000"/>
              </a:buClr>
              <a:buSzPts val="1800"/>
              <a:buNone/>
              <a:defRPr/>
            </a:lvl6pPr>
            <a:lvl7pPr lvl="6" algn="l">
              <a:lnSpc>
                <a:spcPct val="90000"/>
              </a:lnSpc>
              <a:spcBef>
                <a:spcPts val="0"/>
              </a:spcBef>
              <a:spcAft>
                <a:spcPts val="0"/>
              </a:spcAft>
              <a:buClr>
                <a:srgbClr val="D2A000"/>
              </a:buClr>
              <a:buSzPts val="1800"/>
              <a:buNone/>
              <a:defRPr/>
            </a:lvl7pPr>
            <a:lvl8pPr lvl="7" algn="l">
              <a:lnSpc>
                <a:spcPct val="90000"/>
              </a:lnSpc>
              <a:spcBef>
                <a:spcPts val="0"/>
              </a:spcBef>
              <a:spcAft>
                <a:spcPts val="0"/>
              </a:spcAft>
              <a:buClr>
                <a:srgbClr val="D2A000"/>
              </a:buClr>
              <a:buSzPts val="1800"/>
              <a:buNone/>
              <a:defRPr/>
            </a:lvl8pPr>
            <a:lvl9pPr lvl="8" algn="l">
              <a:lnSpc>
                <a:spcPct val="90000"/>
              </a:lnSpc>
              <a:spcBef>
                <a:spcPts val="0"/>
              </a:spcBef>
              <a:spcAft>
                <a:spcPts val="0"/>
              </a:spcAft>
              <a:buClr>
                <a:srgbClr val="D2A000"/>
              </a:buClr>
              <a:buSzPts val="1800"/>
              <a:buNone/>
              <a:defRPr/>
            </a:lvl9pPr>
          </a:lstStyle>
          <a:p>
            <a:endParaRPr/>
          </a:p>
        </p:txBody>
      </p:sp>
      <p:sp>
        <p:nvSpPr>
          <p:cNvPr id="50" name="Google Shape;50;p8"/>
          <p:cNvSpPr>
            <a:spLocks noGrp="1"/>
          </p:cNvSpPr>
          <p:nvPr>
            <p:ph type="pic" idx="2"/>
          </p:nvPr>
        </p:nvSpPr>
        <p:spPr>
          <a:xfrm>
            <a:off x="5183189" y="0"/>
            <a:ext cx="7008812"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1pPr>
            <a:lvl2pPr marR="0" lvl="1"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2pPr>
            <a:lvl3pPr marR="0" lvl="2"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3pPr>
            <a:lvl4pPr marR="0" lvl="3"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4pPr>
            <a:lvl5pPr marR="0" lvl="4"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5pPr>
            <a:lvl6pPr marR="0" lvl="5"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6pPr>
            <a:lvl7pPr marR="0" lvl="6"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7pPr>
            <a:lvl8pPr marR="0" lvl="7"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8pPr>
            <a:lvl9pPr marR="0" lvl="8"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9pPr>
          </a:lstStyle>
          <a:p>
            <a:endParaRPr/>
          </a:p>
        </p:txBody>
      </p:sp>
      <p:sp>
        <p:nvSpPr>
          <p:cNvPr id="51" name="Google Shape;51;p8"/>
          <p:cNvSpPr txBox="1">
            <a:spLocks noGrp="1"/>
          </p:cNvSpPr>
          <p:nvPr>
            <p:ph type="body" idx="1"/>
          </p:nvPr>
        </p:nvSpPr>
        <p:spPr>
          <a:xfrm>
            <a:off x="839789" y="2409916"/>
            <a:ext cx="3932238" cy="3811588"/>
          </a:xfrm>
          <a:prstGeom prst="rect">
            <a:avLst/>
          </a:prstGeom>
          <a:noFill/>
          <a:ln>
            <a:noFill/>
          </a:ln>
        </p:spPr>
        <p:txBody>
          <a:bodyPr spcFirstLastPara="1" wrap="square" lIns="45700" tIns="45700" rIns="45700" bIns="45700" anchor="t" anchorCtr="0">
            <a:noAutofit/>
          </a:bodyPr>
          <a:lstStyle>
            <a:lvl1pPr marL="457200" lvl="0" indent="-342900" algn="l">
              <a:lnSpc>
                <a:spcPct val="90000"/>
              </a:lnSpc>
              <a:spcBef>
                <a:spcPts val="1000"/>
              </a:spcBef>
              <a:spcAft>
                <a:spcPts val="0"/>
              </a:spcAft>
              <a:buClr>
                <a:srgbClr val="3E3A39"/>
              </a:buClr>
              <a:buSzPts val="1800"/>
              <a:buChar char="•"/>
              <a:defRPr/>
            </a:lvl1pPr>
            <a:lvl2pPr marL="914400" lvl="1" indent="-342900" algn="l">
              <a:lnSpc>
                <a:spcPct val="90000"/>
              </a:lnSpc>
              <a:spcBef>
                <a:spcPts val="1000"/>
              </a:spcBef>
              <a:spcAft>
                <a:spcPts val="0"/>
              </a:spcAft>
              <a:buClr>
                <a:srgbClr val="3E3A39"/>
              </a:buClr>
              <a:buSzPts val="1800"/>
              <a:buChar char="•"/>
              <a:defRPr/>
            </a:lvl2pPr>
            <a:lvl3pPr marL="1371600" lvl="2" indent="-342900" algn="l">
              <a:lnSpc>
                <a:spcPct val="90000"/>
              </a:lnSpc>
              <a:spcBef>
                <a:spcPts val="1000"/>
              </a:spcBef>
              <a:spcAft>
                <a:spcPts val="0"/>
              </a:spcAft>
              <a:buClr>
                <a:srgbClr val="3E3A39"/>
              </a:buClr>
              <a:buSzPts val="1800"/>
              <a:buChar char="•"/>
              <a:defRPr/>
            </a:lvl3pPr>
            <a:lvl4pPr marL="1828800" lvl="3" indent="-342900" algn="l">
              <a:lnSpc>
                <a:spcPct val="90000"/>
              </a:lnSpc>
              <a:spcBef>
                <a:spcPts val="1000"/>
              </a:spcBef>
              <a:spcAft>
                <a:spcPts val="0"/>
              </a:spcAft>
              <a:buClr>
                <a:srgbClr val="3E3A39"/>
              </a:buClr>
              <a:buSzPts val="1800"/>
              <a:buChar char="•"/>
              <a:defRPr/>
            </a:lvl4pPr>
            <a:lvl5pPr marL="2286000" lvl="4" indent="-342900" algn="l">
              <a:lnSpc>
                <a:spcPct val="90000"/>
              </a:lnSpc>
              <a:spcBef>
                <a:spcPts val="1000"/>
              </a:spcBef>
              <a:spcAft>
                <a:spcPts val="0"/>
              </a:spcAft>
              <a:buClr>
                <a:srgbClr val="3E3A39"/>
              </a:buClr>
              <a:buSzPts val="1800"/>
              <a:buChar char="•"/>
              <a:defRPr/>
            </a:lvl5pPr>
            <a:lvl6pPr marL="2743200" lvl="5" indent="-342900" algn="l">
              <a:lnSpc>
                <a:spcPct val="90000"/>
              </a:lnSpc>
              <a:spcBef>
                <a:spcPts val="1000"/>
              </a:spcBef>
              <a:spcAft>
                <a:spcPts val="0"/>
              </a:spcAft>
              <a:buClr>
                <a:srgbClr val="3E3A39"/>
              </a:buClr>
              <a:buSzPts val="1800"/>
              <a:buChar char="•"/>
              <a:defRPr/>
            </a:lvl6pPr>
            <a:lvl7pPr marL="3200400" lvl="6" indent="-342900" algn="l">
              <a:lnSpc>
                <a:spcPct val="90000"/>
              </a:lnSpc>
              <a:spcBef>
                <a:spcPts val="1000"/>
              </a:spcBef>
              <a:spcAft>
                <a:spcPts val="0"/>
              </a:spcAft>
              <a:buClr>
                <a:srgbClr val="3E3A39"/>
              </a:buClr>
              <a:buSzPts val="1800"/>
              <a:buChar char="•"/>
              <a:defRPr/>
            </a:lvl7pPr>
            <a:lvl8pPr marL="3657600" lvl="7" indent="-342900" algn="l">
              <a:lnSpc>
                <a:spcPct val="90000"/>
              </a:lnSpc>
              <a:spcBef>
                <a:spcPts val="1000"/>
              </a:spcBef>
              <a:spcAft>
                <a:spcPts val="0"/>
              </a:spcAft>
              <a:buClr>
                <a:srgbClr val="3E3A39"/>
              </a:buClr>
              <a:buSzPts val="1800"/>
              <a:buChar char="•"/>
              <a:defRPr/>
            </a:lvl8pPr>
            <a:lvl9pPr marL="4114800" lvl="8" indent="-342900" algn="l">
              <a:lnSpc>
                <a:spcPct val="90000"/>
              </a:lnSpc>
              <a:spcBef>
                <a:spcPts val="1000"/>
              </a:spcBef>
              <a:spcAft>
                <a:spcPts val="0"/>
              </a:spcAft>
              <a:buClr>
                <a:srgbClr val="3E3A39"/>
              </a:buClr>
              <a:buSzPts val="1800"/>
              <a:buChar char="•"/>
              <a:defRPr/>
            </a:lvl9pPr>
          </a:lstStyle>
          <a:p>
            <a:endParaRPr/>
          </a:p>
        </p:txBody>
      </p:sp>
      <p:cxnSp>
        <p:nvCxnSpPr>
          <p:cNvPr id="52" name="Google Shape;52;p8"/>
          <p:cNvCxnSpPr/>
          <p:nvPr/>
        </p:nvCxnSpPr>
        <p:spPr>
          <a:xfrm>
            <a:off x="849504" y="2230454"/>
            <a:ext cx="3922521" cy="1"/>
          </a:xfrm>
          <a:prstGeom prst="straightConnector1">
            <a:avLst/>
          </a:prstGeom>
          <a:noFill/>
          <a:ln w="38100" cap="flat" cmpd="sng">
            <a:solidFill>
              <a:srgbClr val="D2A000"/>
            </a:solidFill>
            <a:prstDash val="solid"/>
            <a:miter lim="8000"/>
            <a:headEnd type="none" w="sm" len="sm"/>
            <a:tailEnd type="none" w="sm" len="sm"/>
          </a:ln>
        </p:spPr>
      </p:cxnSp>
      <p:sp>
        <p:nvSpPr>
          <p:cNvPr id="53" name="Google Shape;53;p8"/>
          <p:cNvSpPr txBox="1">
            <a:spLocks noGrp="1"/>
          </p:cNvSpPr>
          <p:nvPr>
            <p:ph type="sldNum" idx="12"/>
          </p:nvPr>
        </p:nvSpPr>
        <p:spPr>
          <a:xfrm>
            <a:off x="5892800" y="6172201"/>
            <a:ext cx="2844800" cy="368301"/>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D2A000"/>
              </a:buClr>
              <a:buSzPts val="1200"/>
              <a:buFont typeface="Arial"/>
              <a:buNone/>
              <a:defRPr sz="1200"/>
            </a:lvl1pPr>
            <a:lvl2pPr marL="0" lvl="1" indent="0" algn="r">
              <a:lnSpc>
                <a:spcPct val="100000"/>
              </a:lnSpc>
              <a:spcBef>
                <a:spcPts val="0"/>
              </a:spcBef>
              <a:spcAft>
                <a:spcPts val="0"/>
              </a:spcAft>
              <a:buClr>
                <a:srgbClr val="D2A000"/>
              </a:buClr>
              <a:buSzPts val="1200"/>
              <a:buFont typeface="Arial"/>
              <a:buNone/>
              <a:defRPr sz="1200"/>
            </a:lvl2pPr>
            <a:lvl3pPr marL="0" lvl="2" indent="0" algn="r">
              <a:lnSpc>
                <a:spcPct val="100000"/>
              </a:lnSpc>
              <a:spcBef>
                <a:spcPts val="0"/>
              </a:spcBef>
              <a:spcAft>
                <a:spcPts val="0"/>
              </a:spcAft>
              <a:buClr>
                <a:srgbClr val="D2A000"/>
              </a:buClr>
              <a:buSzPts val="1200"/>
              <a:buFont typeface="Arial"/>
              <a:buNone/>
              <a:defRPr sz="1200"/>
            </a:lvl3pPr>
            <a:lvl4pPr marL="0" lvl="3" indent="0" algn="r">
              <a:lnSpc>
                <a:spcPct val="100000"/>
              </a:lnSpc>
              <a:spcBef>
                <a:spcPts val="0"/>
              </a:spcBef>
              <a:spcAft>
                <a:spcPts val="0"/>
              </a:spcAft>
              <a:buClr>
                <a:srgbClr val="D2A000"/>
              </a:buClr>
              <a:buSzPts val="1200"/>
              <a:buFont typeface="Arial"/>
              <a:buNone/>
              <a:defRPr sz="1200"/>
            </a:lvl4pPr>
            <a:lvl5pPr marL="0" lvl="4" indent="0" algn="r">
              <a:lnSpc>
                <a:spcPct val="100000"/>
              </a:lnSpc>
              <a:spcBef>
                <a:spcPts val="0"/>
              </a:spcBef>
              <a:spcAft>
                <a:spcPts val="0"/>
              </a:spcAft>
              <a:buClr>
                <a:srgbClr val="D2A000"/>
              </a:buClr>
              <a:buSzPts val="1200"/>
              <a:buFont typeface="Arial"/>
              <a:buNone/>
              <a:defRPr sz="1200"/>
            </a:lvl5pPr>
            <a:lvl6pPr marL="0" lvl="5" indent="0" algn="r">
              <a:lnSpc>
                <a:spcPct val="100000"/>
              </a:lnSpc>
              <a:spcBef>
                <a:spcPts val="0"/>
              </a:spcBef>
              <a:spcAft>
                <a:spcPts val="0"/>
              </a:spcAft>
              <a:buClr>
                <a:srgbClr val="D2A000"/>
              </a:buClr>
              <a:buSzPts val="1200"/>
              <a:buFont typeface="Arial"/>
              <a:buNone/>
              <a:defRPr sz="1200"/>
            </a:lvl6pPr>
            <a:lvl7pPr marL="0" lvl="6" indent="0" algn="r">
              <a:lnSpc>
                <a:spcPct val="100000"/>
              </a:lnSpc>
              <a:spcBef>
                <a:spcPts val="0"/>
              </a:spcBef>
              <a:spcAft>
                <a:spcPts val="0"/>
              </a:spcAft>
              <a:buClr>
                <a:srgbClr val="D2A000"/>
              </a:buClr>
              <a:buSzPts val="1200"/>
              <a:buFont typeface="Arial"/>
              <a:buNone/>
              <a:defRPr sz="1200"/>
            </a:lvl7pPr>
            <a:lvl8pPr marL="0" lvl="7" indent="0" algn="r">
              <a:lnSpc>
                <a:spcPct val="100000"/>
              </a:lnSpc>
              <a:spcBef>
                <a:spcPts val="0"/>
              </a:spcBef>
              <a:spcAft>
                <a:spcPts val="0"/>
              </a:spcAft>
              <a:buClr>
                <a:srgbClr val="D2A000"/>
              </a:buClr>
              <a:buSzPts val="1200"/>
              <a:buFont typeface="Arial"/>
              <a:buNone/>
              <a:defRPr sz="1200"/>
            </a:lvl8pPr>
            <a:lvl9pPr marL="0" lvl="8" indent="0" algn="r">
              <a:lnSpc>
                <a:spcPct val="100000"/>
              </a:lnSpc>
              <a:spcBef>
                <a:spcPts val="0"/>
              </a:spcBef>
              <a:spcAft>
                <a:spcPts val="0"/>
              </a:spcAft>
              <a:buClr>
                <a:srgbClr val="D2A000"/>
              </a:buClr>
              <a:buSzPts val="1200"/>
              <a:buFont typeface="Arial"/>
              <a:buNone/>
              <a:defRPr sz="1200"/>
            </a:lvl9pPr>
          </a:lstStyle>
          <a:p>
            <a:pPr marL="0" lvl="0" indent="0" algn="r" rtl="0">
              <a:spcBef>
                <a:spcPts val="0"/>
              </a:spcBef>
              <a:spcAft>
                <a:spcPts val="0"/>
              </a:spcAft>
              <a:buNone/>
            </a:pPr>
            <a:fld id="{00000000-1234-1234-1234-123412341234}" type="slidenum">
              <a:rPr lang="zh-TW"/>
              <a:pPr marL="0" lvl="0" indent="0" algn="r" rtl="0">
                <a:spcBef>
                  <a:spcPts val="0"/>
                </a:spcBef>
                <a:spcAft>
                  <a:spcPts val="0"/>
                </a:spcAft>
                <a:buNone/>
              </a:pPr>
              <a:t>‹#›</a:t>
            </a:fld>
            <a:endParaRPr/>
          </a:p>
        </p:txBody>
      </p:sp>
    </p:spTree>
    <p:extLst>
      <p:ext uri="{BB962C8B-B14F-4D97-AF65-F5344CB8AC3E}">
        <p14:creationId xmlns:p14="http://schemas.microsoft.com/office/powerpoint/2010/main" val="29934679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5_自訂版面配置">
  <p:cSld name="5_自訂版面配置">
    <p:spTree>
      <p:nvGrpSpPr>
        <p:cNvPr id="1" name="Shape 54"/>
        <p:cNvGrpSpPr/>
        <p:nvPr/>
      </p:nvGrpSpPr>
      <p:grpSpPr>
        <a:xfrm>
          <a:off x="0" y="0"/>
          <a:ext cx="0" cy="0"/>
          <a:chOff x="0" y="0"/>
          <a:chExt cx="0" cy="0"/>
        </a:xfrm>
      </p:grpSpPr>
      <p:sp>
        <p:nvSpPr>
          <p:cNvPr id="55" name="Google Shape;55;p9"/>
          <p:cNvSpPr>
            <a:spLocks noGrp="1"/>
          </p:cNvSpPr>
          <p:nvPr>
            <p:ph type="pic" idx="2"/>
          </p:nvPr>
        </p:nvSpPr>
        <p:spPr>
          <a:xfrm>
            <a:off x="-2" y="0"/>
            <a:ext cx="654608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1pPr>
            <a:lvl2pPr marR="0" lvl="1"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2pPr>
            <a:lvl3pPr marR="0" lvl="2"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3pPr>
            <a:lvl4pPr marR="0" lvl="3"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4pPr>
            <a:lvl5pPr marR="0" lvl="4"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5pPr>
            <a:lvl6pPr marR="0" lvl="5"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6pPr>
            <a:lvl7pPr marR="0" lvl="6"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7pPr>
            <a:lvl8pPr marR="0" lvl="7"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8pPr>
            <a:lvl9pPr marR="0" lvl="8"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9pPr>
          </a:lstStyle>
          <a:p>
            <a:endParaRPr/>
          </a:p>
        </p:txBody>
      </p:sp>
      <p:sp>
        <p:nvSpPr>
          <p:cNvPr id="56" name="Google Shape;56;p9"/>
          <p:cNvSpPr txBox="1">
            <a:spLocks noGrp="1"/>
          </p:cNvSpPr>
          <p:nvPr>
            <p:ph type="title"/>
          </p:nvPr>
        </p:nvSpPr>
        <p:spPr>
          <a:xfrm>
            <a:off x="7370909" y="4409630"/>
            <a:ext cx="3932238" cy="2132176"/>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Clr>
                <a:srgbClr val="D2A000"/>
              </a:buClr>
              <a:buSzPts val="1800"/>
              <a:buNone/>
              <a:defRPr/>
            </a:lvl1pPr>
            <a:lvl2pPr lvl="1" algn="l">
              <a:lnSpc>
                <a:spcPct val="90000"/>
              </a:lnSpc>
              <a:spcBef>
                <a:spcPts val="0"/>
              </a:spcBef>
              <a:spcAft>
                <a:spcPts val="0"/>
              </a:spcAft>
              <a:buClr>
                <a:srgbClr val="D2A000"/>
              </a:buClr>
              <a:buSzPts val="1800"/>
              <a:buNone/>
              <a:defRPr/>
            </a:lvl2pPr>
            <a:lvl3pPr lvl="2" algn="l">
              <a:lnSpc>
                <a:spcPct val="90000"/>
              </a:lnSpc>
              <a:spcBef>
                <a:spcPts val="0"/>
              </a:spcBef>
              <a:spcAft>
                <a:spcPts val="0"/>
              </a:spcAft>
              <a:buClr>
                <a:srgbClr val="D2A000"/>
              </a:buClr>
              <a:buSzPts val="1800"/>
              <a:buNone/>
              <a:defRPr/>
            </a:lvl3pPr>
            <a:lvl4pPr lvl="3" algn="l">
              <a:lnSpc>
                <a:spcPct val="90000"/>
              </a:lnSpc>
              <a:spcBef>
                <a:spcPts val="0"/>
              </a:spcBef>
              <a:spcAft>
                <a:spcPts val="0"/>
              </a:spcAft>
              <a:buClr>
                <a:srgbClr val="D2A000"/>
              </a:buClr>
              <a:buSzPts val="1800"/>
              <a:buNone/>
              <a:defRPr/>
            </a:lvl4pPr>
            <a:lvl5pPr lvl="4" algn="l">
              <a:lnSpc>
                <a:spcPct val="90000"/>
              </a:lnSpc>
              <a:spcBef>
                <a:spcPts val="0"/>
              </a:spcBef>
              <a:spcAft>
                <a:spcPts val="0"/>
              </a:spcAft>
              <a:buClr>
                <a:srgbClr val="D2A000"/>
              </a:buClr>
              <a:buSzPts val="1800"/>
              <a:buNone/>
              <a:defRPr/>
            </a:lvl5pPr>
            <a:lvl6pPr lvl="5" algn="l">
              <a:lnSpc>
                <a:spcPct val="90000"/>
              </a:lnSpc>
              <a:spcBef>
                <a:spcPts val="0"/>
              </a:spcBef>
              <a:spcAft>
                <a:spcPts val="0"/>
              </a:spcAft>
              <a:buClr>
                <a:srgbClr val="D2A000"/>
              </a:buClr>
              <a:buSzPts val="1800"/>
              <a:buNone/>
              <a:defRPr/>
            </a:lvl6pPr>
            <a:lvl7pPr lvl="6" algn="l">
              <a:lnSpc>
                <a:spcPct val="90000"/>
              </a:lnSpc>
              <a:spcBef>
                <a:spcPts val="0"/>
              </a:spcBef>
              <a:spcAft>
                <a:spcPts val="0"/>
              </a:spcAft>
              <a:buClr>
                <a:srgbClr val="D2A000"/>
              </a:buClr>
              <a:buSzPts val="1800"/>
              <a:buNone/>
              <a:defRPr/>
            </a:lvl7pPr>
            <a:lvl8pPr lvl="7" algn="l">
              <a:lnSpc>
                <a:spcPct val="90000"/>
              </a:lnSpc>
              <a:spcBef>
                <a:spcPts val="0"/>
              </a:spcBef>
              <a:spcAft>
                <a:spcPts val="0"/>
              </a:spcAft>
              <a:buClr>
                <a:srgbClr val="D2A000"/>
              </a:buClr>
              <a:buSzPts val="1800"/>
              <a:buNone/>
              <a:defRPr/>
            </a:lvl8pPr>
            <a:lvl9pPr lvl="8" algn="l">
              <a:lnSpc>
                <a:spcPct val="90000"/>
              </a:lnSpc>
              <a:spcBef>
                <a:spcPts val="0"/>
              </a:spcBef>
              <a:spcAft>
                <a:spcPts val="0"/>
              </a:spcAft>
              <a:buClr>
                <a:srgbClr val="D2A000"/>
              </a:buClr>
              <a:buSzPts val="1800"/>
              <a:buNone/>
              <a:defRPr/>
            </a:lvl9pPr>
          </a:lstStyle>
          <a:p>
            <a:endParaRPr/>
          </a:p>
        </p:txBody>
      </p:sp>
      <p:sp>
        <p:nvSpPr>
          <p:cNvPr id="57" name="Google Shape;57;p9"/>
          <p:cNvSpPr txBox="1">
            <a:spLocks noGrp="1"/>
          </p:cNvSpPr>
          <p:nvPr>
            <p:ph type="body" idx="1"/>
          </p:nvPr>
        </p:nvSpPr>
        <p:spPr>
          <a:xfrm>
            <a:off x="7370909" y="2247545"/>
            <a:ext cx="3932238" cy="1679083"/>
          </a:xfrm>
          <a:prstGeom prst="rect">
            <a:avLst/>
          </a:prstGeom>
          <a:noFill/>
          <a:ln>
            <a:noFill/>
          </a:ln>
        </p:spPr>
        <p:txBody>
          <a:bodyPr spcFirstLastPara="1" wrap="square" lIns="45700" tIns="45700" rIns="45700" bIns="45700" anchor="b" anchorCtr="0">
            <a:noAutofit/>
          </a:bodyPr>
          <a:lstStyle>
            <a:lvl1pPr marL="457200" lvl="0" indent="-342900" algn="l">
              <a:lnSpc>
                <a:spcPct val="90000"/>
              </a:lnSpc>
              <a:spcBef>
                <a:spcPts val="1000"/>
              </a:spcBef>
              <a:spcAft>
                <a:spcPts val="0"/>
              </a:spcAft>
              <a:buClr>
                <a:srgbClr val="3E3A39"/>
              </a:buClr>
              <a:buSzPts val="1800"/>
              <a:buChar char="•"/>
              <a:defRPr/>
            </a:lvl1pPr>
            <a:lvl2pPr marL="914400" lvl="1" indent="-342900" algn="l">
              <a:lnSpc>
                <a:spcPct val="90000"/>
              </a:lnSpc>
              <a:spcBef>
                <a:spcPts val="1000"/>
              </a:spcBef>
              <a:spcAft>
                <a:spcPts val="0"/>
              </a:spcAft>
              <a:buClr>
                <a:srgbClr val="3E3A39"/>
              </a:buClr>
              <a:buSzPts val="1800"/>
              <a:buChar char="•"/>
              <a:defRPr/>
            </a:lvl2pPr>
            <a:lvl3pPr marL="1371600" lvl="2" indent="-342900" algn="l">
              <a:lnSpc>
                <a:spcPct val="90000"/>
              </a:lnSpc>
              <a:spcBef>
                <a:spcPts val="1000"/>
              </a:spcBef>
              <a:spcAft>
                <a:spcPts val="0"/>
              </a:spcAft>
              <a:buClr>
                <a:srgbClr val="3E3A39"/>
              </a:buClr>
              <a:buSzPts val="1800"/>
              <a:buChar char="•"/>
              <a:defRPr/>
            </a:lvl3pPr>
            <a:lvl4pPr marL="1828800" lvl="3" indent="-342900" algn="l">
              <a:lnSpc>
                <a:spcPct val="90000"/>
              </a:lnSpc>
              <a:spcBef>
                <a:spcPts val="1000"/>
              </a:spcBef>
              <a:spcAft>
                <a:spcPts val="0"/>
              </a:spcAft>
              <a:buClr>
                <a:srgbClr val="3E3A39"/>
              </a:buClr>
              <a:buSzPts val="1800"/>
              <a:buChar char="•"/>
              <a:defRPr/>
            </a:lvl4pPr>
            <a:lvl5pPr marL="2286000" lvl="4" indent="-342900" algn="l">
              <a:lnSpc>
                <a:spcPct val="90000"/>
              </a:lnSpc>
              <a:spcBef>
                <a:spcPts val="1000"/>
              </a:spcBef>
              <a:spcAft>
                <a:spcPts val="0"/>
              </a:spcAft>
              <a:buClr>
                <a:srgbClr val="3E3A39"/>
              </a:buClr>
              <a:buSzPts val="1800"/>
              <a:buChar char="•"/>
              <a:defRPr/>
            </a:lvl5pPr>
            <a:lvl6pPr marL="2743200" lvl="5" indent="-342900" algn="l">
              <a:lnSpc>
                <a:spcPct val="90000"/>
              </a:lnSpc>
              <a:spcBef>
                <a:spcPts val="1000"/>
              </a:spcBef>
              <a:spcAft>
                <a:spcPts val="0"/>
              </a:spcAft>
              <a:buClr>
                <a:srgbClr val="3E3A39"/>
              </a:buClr>
              <a:buSzPts val="1800"/>
              <a:buChar char="•"/>
              <a:defRPr/>
            </a:lvl6pPr>
            <a:lvl7pPr marL="3200400" lvl="6" indent="-342900" algn="l">
              <a:lnSpc>
                <a:spcPct val="90000"/>
              </a:lnSpc>
              <a:spcBef>
                <a:spcPts val="1000"/>
              </a:spcBef>
              <a:spcAft>
                <a:spcPts val="0"/>
              </a:spcAft>
              <a:buClr>
                <a:srgbClr val="3E3A39"/>
              </a:buClr>
              <a:buSzPts val="1800"/>
              <a:buChar char="•"/>
              <a:defRPr/>
            </a:lvl7pPr>
            <a:lvl8pPr marL="3657600" lvl="7" indent="-342900" algn="l">
              <a:lnSpc>
                <a:spcPct val="90000"/>
              </a:lnSpc>
              <a:spcBef>
                <a:spcPts val="1000"/>
              </a:spcBef>
              <a:spcAft>
                <a:spcPts val="0"/>
              </a:spcAft>
              <a:buClr>
                <a:srgbClr val="3E3A39"/>
              </a:buClr>
              <a:buSzPts val="1800"/>
              <a:buChar char="•"/>
              <a:defRPr/>
            </a:lvl8pPr>
            <a:lvl9pPr marL="4114800" lvl="8" indent="-342900" algn="l">
              <a:lnSpc>
                <a:spcPct val="90000"/>
              </a:lnSpc>
              <a:spcBef>
                <a:spcPts val="1000"/>
              </a:spcBef>
              <a:spcAft>
                <a:spcPts val="0"/>
              </a:spcAft>
              <a:buClr>
                <a:srgbClr val="3E3A39"/>
              </a:buClr>
              <a:buSzPts val="1800"/>
              <a:buChar char="•"/>
              <a:defRPr/>
            </a:lvl9pPr>
          </a:lstStyle>
          <a:p>
            <a:endParaRPr/>
          </a:p>
        </p:txBody>
      </p:sp>
      <p:cxnSp>
        <p:nvCxnSpPr>
          <p:cNvPr id="58" name="Google Shape;58;p9"/>
          <p:cNvCxnSpPr/>
          <p:nvPr/>
        </p:nvCxnSpPr>
        <p:spPr>
          <a:xfrm>
            <a:off x="7380626" y="4168128"/>
            <a:ext cx="3922521" cy="1"/>
          </a:xfrm>
          <a:prstGeom prst="straightConnector1">
            <a:avLst/>
          </a:prstGeom>
          <a:noFill/>
          <a:ln w="38100" cap="flat" cmpd="sng">
            <a:solidFill>
              <a:srgbClr val="D2A000"/>
            </a:solidFill>
            <a:prstDash val="solid"/>
            <a:miter lim="8000"/>
            <a:headEnd type="none" w="sm" len="sm"/>
            <a:tailEnd type="none" w="sm" len="sm"/>
          </a:ln>
        </p:spPr>
      </p:cxnSp>
      <p:sp>
        <p:nvSpPr>
          <p:cNvPr id="59" name="Google Shape;59;p9"/>
          <p:cNvSpPr txBox="1">
            <a:spLocks noGrp="1"/>
          </p:cNvSpPr>
          <p:nvPr>
            <p:ph type="sldNum" idx="12"/>
          </p:nvPr>
        </p:nvSpPr>
        <p:spPr>
          <a:xfrm>
            <a:off x="5892800" y="6172201"/>
            <a:ext cx="2844800" cy="368301"/>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D2A000"/>
              </a:buClr>
              <a:buSzPts val="1200"/>
              <a:buFont typeface="Arial"/>
              <a:buNone/>
              <a:defRPr sz="1200"/>
            </a:lvl1pPr>
            <a:lvl2pPr marL="0" lvl="1" indent="0" algn="r">
              <a:lnSpc>
                <a:spcPct val="100000"/>
              </a:lnSpc>
              <a:spcBef>
                <a:spcPts val="0"/>
              </a:spcBef>
              <a:spcAft>
                <a:spcPts val="0"/>
              </a:spcAft>
              <a:buClr>
                <a:srgbClr val="D2A000"/>
              </a:buClr>
              <a:buSzPts val="1200"/>
              <a:buFont typeface="Arial"/>
              <a:buNone/>
              <a:defRPr sz="1200"/>
            </a:lvl2pPr>
            <a:lvl3pPr marL="0" lvl="2" indent="0" algn="r">
              <a:lnSpc>
                <a:spcPct val="100000"/>
              </a:lnSpc>
              <a:spcBef>
                <a:spcPts val="0"/>
              </a:spcBef>
              <a:spcAft>
                <a:spcPts val="0"/>
              </a:spcAft>
              <a:buClr>
                <a:srgbClr val="D2A000"/>
              </a:buClr>
              <a:buSzPts val="1200"/>
              <a:buFont typeface="Arial"/>
              <a:buNone/>
              <a:defRPr sz="1200"/>
            </a:lvl3pPr>
            <a:lvl4pPr marL="0" lvl="3" indent="0" algn="r">
              <a:lnSpc>
                <a:spcPct val="100000"/>
              </a:lnSpc>
              <a:spcBef>
                <a:spcPts val="0"/>
              </a:spcBef>
              <a:spcAft>
                <a:spcPts val="0"/>
              </a:spcAft>
              <a:buClr>
                <a:srgbClr val="D2A000"/>
              </a:buClr>
              <a:buSzPts val="1200"/>
              <a:buFont typeface="Arial"/>
              <a:buNone/>
              <a:defRPr sz="1200"/>
            </a:lvl4pPr>
            <a:lvl5pPr marL="0" lvl="4" indent="0" algn="r">
              <a:lnSpc>
                <a:spcPct val="100000"/>
              </a:lnSpc>
              <a:spcBef>
                <a:spcPts val="0"/>
              </a:spcBef>
              <a:spcAft>
                <a:spcPts val="0"/>
              </a:spcAft>
              <a:buClr>
                <a:srgbClr val="D2A000"/>
              </a:buClr>
              <a:buSzPts val="1200"/>
              <a:buFont typeface="Arial"/>
              <a:buNone/>
              <a:defRPr sz="1200"/>
            </a:lvl5pPr>
            <a:lvl6pPr marL="0" lvl="5" indent="0" algn="r">
              <a:lnSpc>
                <a:spcPct val="100000"/>
              </a:lnSpc>
              <a:spcBef>
                <a:spcPts val="0"/>
              </a:spcBef>
              <a:spcAft>
                <a:spcPts val="0"/>
              </a:spcAft>
              <a:buClr>
                <a:srgbClr val="D2A000"/>
              </a:buClr>
              <a:buSzPts val="1200"/>
              <a:buFont typeface="Arial"/>
              <a:buNone/>
              <a:defRPr sz="1200"/>
            </a:lvl6pPr>
            <a:lvl7pPr marL="0" lvl="6" indent="0" algn="r">
              <a:lnSpc>
                <a:spcPct val="100000"/>
              </a:lnSpc>
              <a:spcBef>
                <a:spcPts val="0"/>
              </a:spcBef>
              <a:spcAft>
                <a:spcPts val="0"/>
              </a:spcAft>
              <a:buClr>
                <a:srgbClr val="D2A000"/>
              </a:buClr>
              <a:buSzPts val="1200"/>
              <a:buFont typeface="Arial"/>
              <a:buNone/>
              <a:defRPr sz="1200"/>
            </a:lvl7pPr>
            <a:lvl8pPr marL="0" lvl="7" indent="0" algn="r">
              <a:lnSpc>
                <a:spcPct val="100000"/>
              </a:lnSpc>
              <a:spcBef>
                <a:spcPts val="0"/>
              </a:spcBef>
              <a:spcAft>
                <a:spcPts val="0"/>
              </a:spcAft>
              <a:buClr>
                <a:srgbClr val="D2A000"/>
              </a:buClr>
              <a:buSzPts val="1200"/>
              <a:buFont typeface="Arial"/>
              <a:buNone/>
              <a:defRPr sz="1200"/>
            </a:lvl8pPr>
            <a:lvl9pPr marL="0" lvl="8" indent="0" algn="r">
              <a:lnSpc>
                <a:spcPct val="100000"/>
              </a:lnSpc>
              <a:spcBef>
                <a:spcPts val="0"/>
              </a:spcBef>
              <a:spcAft>
                <a:spcPts val="0"/>
              </a:spcAft>
              <a:buClr>
                <a:srgbClr val="D2A000"/>
              </a:buClr>
              <a:buSzPts val="1200"/>
              <a:buFont typeface="Arial"/>
              <a:buNone/>
              <a:defRPr sz="1200"/>
            </a:lvl9pPr>
          </a:lstStyle>
          <a:p>
            <a:pPr marL="0" lvl="0" indent="0" algn="r" rtl="0">
              <a:spcBef>
                <a:spcPts val="0"/>
              </a:spcBef>
              <a:spcAft>
                <a:spcPts val="0"/>
              </a:spcAft>
              <a:buNone/>
            </a:pPr>
            <a:fld id="{00000000-1234-1234-1234-123412341234}" type="slidenum">
              <a:rPr lang="zh-TW"/>
              <a:pPr marL="0" lvl="0" indent="0" algn="r" rtl="0">
                <a:spcBef>
                  <a:spcPts val="0"/>
                </a:spcBef>
                <a:spcAft>
                  <a:spcPts val="0"/>
                </a:spcAft>
                <a:buNone/>
              </a:pPr>
              <a:t>‹#›</a:t>
            </a:fld>
            <a:endParaRPr/>
          </a:p>
        </p:txBody>
      </p:sp>
    </p:spTree>
    <p:extLst>
      <p:ext uri="{BB962C8B-B14F-4D97-AF65-F5344CB8AC3E}">
        <p14:creationId xmlns:p14="http://schemas.microsoft.com/office/powerpoint/2010/main" val="18506483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6_自訂版面配置">
  <p:cSld name="6_自訂版面配置">
    <p:spTree>
      <p:nvGrpSpPr>
        <p:cNvPr id="1" name="Shape 60"/>
        <p:cNvGrpSpPr/>
        <p:nvPr/>
      </p:nvGrpSpPr>
      <p:grpSpPr>
        <a:xfrm>
          <a:off x="0" y="0"/>
          <a:ext cx="0" cy="0"/>
          <a:chOff x="0" y="0"/>
          <a:chExt cx="0" cy="0"/>
        </a:xfrm>
      </p:grpSpPr>
      <p:sp>
        <p:nvSpPr>
          <p:cNvPr id="61" name="Google Shape;61;p10"/>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1pPr>
            <a:lvl2pPr marR="0" lvl="1"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2pPr>
            <a:lvl3pPr marR="0" lvl="2"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3pPr>
            <a:lvl4pPr marR="0" lvl="3"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4pPr>
            <a:lvl5pPr marR="0" lvl="4"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5pPr>
            <a:lvl6pPr marR="0" lvl="5"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6pPr>
            <a:lvl7pPr marR="0" lvl="6"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7pPr>
            <a:lvl8pPr marR="0" lvl="7"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8pPr>
            <a:lvl9pPr marR="0" lvl="8"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9pPr>
          </a:lstStyle>
          <a:p>
            <a:endParaRPr/>
          </a:p>
        </p:txBody>
      </p:sp>
      <p:sp>
        <p:nvSpPr>
          <p:cNvPr id="62" name="Google Shape;62;p10"/>
          <p:cNvSpPr txBox="1">
            <a:spLocks noGrp="1"/>
          </p:cNvSpPr>
          <p:nvPr>
            <p:ph type="title"/>
          </p:nvPr>
        </p:nvSpPr>
        <p:spPr>
          <a:xfrm>
            <a:off x="864320" y="4738642"/>
            <a:ext cx="10463360" cy="1600201"/>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Clr>
                <a:srgbClr val="D2A000"/>
              </a:buClr>
              <a:buSzPts val="1800"/>
              <a:buNone/>
              <a:defRPr/>
            </a:lvl1pPr>
            <a:lvl2pPr lvl="1" algn="l">
              <a:lnSpc>
                <a:spcPct val="90000"/>
              </a:lnSpc>
              <a:spcBef>
                <a:spcPts val="0"/>
              </a:spcBef>
              <a:spcAft>
                <a:spcPts val="0"/>
              </a:spcAft>
              <a:buClr>
                <a:srgbClr val="D2A000"/>
              </a:buClr>
              <a:buSzPts val="1800"/>
              <a:buNone/>
              <a:defRPr/>
            </a:lvl2pPr>
            <a:lvl3pPr lvl="2" algn="l">
              <a:lnSpc>
                <a:spcPct val="90000"/>
              </a:lnSpc>
              <a:spcBef>
                <a:spcPts val="0"/>
              </a:spcBef>
              <a:spcAft>
                <a:spcPts val="0"/>
              </a:spcAft>
              <a:buClr>
                <a:srgbClr val="D2A000"/>
              </a:buClr>
              <a:buSzPts val="1800"/>
              <a:buNone/>
              <a:defRPr/>
            </a:lvl3pPr>
            <a:lvl4pPr lvl="3" algn="l">
              <a:lnSpc>
                <a:spcPct val="90000"/>
              </a:lnSpc>
              <a:spcBef>
                <a:spcPts val="0"/>
              </a:spcBef>
              <a:spcAft>
                <a:spcPts val="0"/>
              </a:spcAft>
              <a:buClr>
                <a:srgbClr val="D2A000"/>
              </a:buClr>
              <a:buSzPts val="1800"/>
              <a:buNone/>
              <a:defRPr/>
            </a:lvl4pPr>
            <a:lvl5pPr lvl="4" algn="l">
              <a:lnSpc>
                <a:spcPct val="90000"/>
              </a:lnSpc>
              <a:spcBef>
                <a:spcPts val="0"/>
              </a:spcBef>
              <a:spcAft>
                <a:spcPts val="0"/>
              </a:spcAft>
              <a:buClr>
                <a:srgbClr val="D2A000"/>
              </a:buClr>
              <a:buSzPts val="1800"/>
              <a:buNone/>
              <a:defRPr/>
            </a:lvl5pPr>
            <a:lvl6pPr lvl="5" algn="l">
              <a:lnSpc>
                <a:spcPct val="90000"/>
              </a:lnSpc>
              <a:spcBef>
                <a:spcPts val="0"/>
              </a:spcBef>
              <a:spcAft>
                <a:spcPts val="0"/>
              </a:spcAft>
              <a:buClr>
                <a:srgbClr val="D2A000"/>
              </a:buClr>
              <a:buSzPts val="1800"/>
              <a:buNone/>
              <a:defRPr/>
            </a:lvl6pPr>
            <a:lvl7pPr lvl="6" algn="l">
              <a:lnSpc>
                <a:spcPct val="90000"/>
              </a:lnSpc>
              <a:spcBef>
                <a:spcPts val="0"/>
              </a:spcBef>
              <a:spcAft>
                <a:spcPts val="0"/>
              </a:spcAft>
              <a:buClr>
                <a:srgbClr val="D2A000"/>
              </a:buClr>
              <a:buSzPts val="1800"/>
              <a:buNone/>
              <a:defRPr/>
            </a:lvl7pPr>
            <a:lvl8pPr lvl="7" algn="l">
              <a:lnSpc>
                <a:spcPct val="90000"/>
              </a:lnSpc>
              <a:spcBef>
                <a:spcPts val="0"/>
              </a:spcBef>
              <a:spcAft>
                <a:spcPts val="0"/>
              </a:spcAft>
              <a:buClr>
                <a:srgbClr val="D2A000"/>
              </a:buClr>
              <a:buSzPts val="1800"/>
              <a:buNone/>
              <a:defRPr/>
            </a:lvl8pPr>
            <a:lvl9pPr lvl="8" algn="l">
              <a:lnSpc>
                <a:spcPct val="90000"/>
              </a:lnSpc>
              <a:spcBef>
                <a:spcPts val="0"/>
              </a:spcBef>
              <a:spcAft>
                <a:spcPts val="0"/>
              </a:spcAft>
              <a:buClr>
                <a:srgbClr val="D2A000"/>
              </a:buClr>
              <a:buSzPts val="1800"/>
              <a:buNone/>
              <a:defRPr/>
            </a:lvl9pPr>
          </a:lstStyle>
          <a:p>
            <a:endParaRPr/>
          </a:p>
        </p:txBody>
      </p:sp>
      <p:sp>
        <p:nvSpPr>
          <p:cNvPr id="63" name="Google Shape;63;p10"/>
          <p:cNvSpPr txBox="1">
            <a:spLocks noGrp="1"/>
          </p:cNvSpPr>
          <p:nvPr>
            <p:ph type="body" idx="1"/>
          </p:nvPr>
        </p:nvSpPr>
        <p:spPr>
          <a:xfrm>
            <a:off x="864320" y="3725965"/>
            <a:ext cx="10463360" cy="760576"/>
          </a:xfrm>
          <a:prstGeom prst="rect">
            <a:avLst/>
          </a:prstGeom>
          <a:noFill/>
          <a:ln>
            <a:noFill/>
          </a:ln>
        </p:spPr>
        <p:txBody>
          <a:bodyPr spcFirstLastPara="1" wrap="square" lIns="45700" tIns="45700" rIns="45700" bIns="45700" anchor="b" anchorCtr="0">
            <a:noAutofit/>
          </a:bodyPr>
          <a:lstStyle>
            <a:lvl1pPr marL="457200" lvl="0" indent="-342900" algn="l">
              <a:lnSpc>
                <a:spcPct val="90000"/>
              </a:lnSpc>
              <a:spcBef>
                <a:spcPts val="1000"/>
              </a:spcBef>
              <a:spcAft>
                <a:spcPts val="0"/>
              </a:spcAft>
              <a:buClr>
                <a:srgbClr val="3E3A39"/>
              </a:buClr>
              <a:buSzPts val="1800"/>
              <a:buChar char="•"/>
              <a:defRPr/>
            </a:lvl1pPr>
            <a:lvl2pPr marL="914400" lvl="1" indent="-342900" algn="l">
              <a:lnSpc>
                <a:spcPct val="90000"/>
              </a:lnSpc>
              <a:spcBef>
                <a:spcPts val="1000"/>
              </a:spcBef>
              <a:spcAft>
                <a:spcPts val="0"/>
              </a:spcAft>
              <a:buClr>
                <a:srgbClr val="3E3A39"/>
              </a:buClr>
              <a:buSzPts val="1800"/>
              <a:buChar char="•"/>
              <a:defRPr/>
            </a:lvl2pPr>
            <a:lvl3pPr marL="1371600" lvl="2" indent="-342900" algn="l">
              <a:lnSpc>
                <a:spcPct val="90000"/>
              </a:lnSpc>
              <a:spcBef>
                <a:spcPts val="1000"/>
              </a:spcBef>
              <a:spcAft>
                <a:spcPts val="0"/>
              </a:spcAft>
              <a:buClr>
                <a:srgbClr val="3E3A39"/>
              </a:buClr>
              <a:buSzPts val="1800"/>
              <a:buChar char="•"/>
              <a:defRPr/>
            </a:lvl3pPr>
            <a:lvl4pPr marL="1828800" lvl="3" indent="-342900" algn="l">
              <a:lnSpc>
                <a:spcPct val="90000"/>
              </a:lnSpc>
              <a:spcBef>
                <a:spcPts val="1000"/>
              </a:spcBef>
              <a:spcAft>
                <a:spcPts val="0"/>
              </a:spcAft>
              <a:buClr>
                <a:srgbClr val="3E3A39"/>
              </a:buClr>
              <a:buSzPts val="1800"/>
              <a:buChar char="•"/>
              <a:defRPr/>
            </a:lvl4pPr>
            <a:lvl5pPr marL="2286000" lvl="4" indent="-342900" algn="l">
              <a:lnSpc>
                <a:spcPct val="90000"/>
              </a:lnSpc>
              <a:spcBef>
                <a:spcPts val="1000"/>
              </a:spcBef>
              <a:spcAft>
                <a:spcPts val="0"/>
              </a:spcAft>
              <a:buClr>
                <a:srgbClr val="3E3A39"/>
              </a:buClr>
              <a:buSzPts val="1800"/>
              <a:buChar char="•"/>
              <a:defRPr/>
            </a:lvl5pPr>
            <a:lvl6pPr marL="2743200" lvl="5" indent="-342900" algn="l">
              <a:lnSpc>
                <a:spcPct val="90000"/>
              </a:lnSpc>
              <a:spcBef>
                <a:spcPts val="1000"/>
              </a:spcBef>
              <a:spcAft>
                <a:spcPts val="0"/>
              </a:spcAft>
              <a:buClr>
                <a:srgbClr val="3E3A39"/>
              </a:buClr>
              <a:buSzPts val="1800"/>
              <a:buChar char="•"/>
              <a:defRPr/>
            </a:lvl6pPr>
            <a:lvl7pPr marL="3200400" lvl="6" indent="-342900" algn="l">
              <a:lnSpc>
                <a:spcPct val="90000"/>
              </a:lnSpc>
              <a:spcBef>
                <a:spcPts val="1000"/>
              </a:spcBef>
              <a:spcAft>
                <a:spcPts val="0"/>
              </a:spcAft>
              <a:buClr>
                <a:srgbClr val="3E3A39"/>
              </a:buClr>
              <a:buSzPts val="1800"/>
              <a:buChar char="•"/>
              <a:defRPr/>
            </a:lvl7pPr>
            <a:lvl8pPr marL="3657600" lvl="7" indent="-342900" algn="l">
              <a:lnSpc>
                <a:spcPct val="90000"/>
              </a:lnSpc>
              <a:spcBef>
                <a:spcPts val="1000"/>
              </a:spcBef>
              <a:spcAft>
                <a:spcPts val="0"/>
              </a:spcAft>
              <a:buClr>
                <a:srgbClr val="3E3A39"/>
              </a:buClr>
              <a:buSzPts val="1800"/>
              <a:buChar char="•"/>
              <a:defRPr/>
            </a:lvl8pPr>
            <a:lvl9pPr marL="4114800" lvl="8" indent="-342900" algn="l">
              <a:lnSpc>
                <a:spcPct val="90000"/>
              </a:lnSpc>
              <a:spcBef>
                <a:spcPts val="1000"/>
              </a:spcBef>
              <a:spcAft>
                <a:spcPts val="0"/>
              </a:spcAft>
              <a:buClr>
                <a:srgbClr val="3E3A39"/>
              </a:buClr>
              <a:buSzPts val="1800"/>
              <a:buChar char="•"/>
              <a:defRPr/>
            </a:lvl9pPr>
          </a:lstStyle>
          <a:p>
            <a:endParaRPr/>
          </a:p>
        </p:txBody>
      </p:sp>
      <p:cxnSp>
        <p:nvCxnSpPr>
          <p:cNvPr id="64" name="Google Shape;64;p10"/>
          <p:cNvCxnSpPr/>
          <p:nvPr/>
        </p:nvCxnSpPr>
        <p:spPr>
          <a:xfrm>
            <a:off x="864320" y="4744968"/>
            <a:ext cx="10463360" cy="1"/>
          </a:xfrm>
          <a:prstGeom prst="straightConnector1">
            <a:avLst/>
          </a:prstGeom>
          <a:noFill/>
          <a:ln w="38100" cap="flat" cmpd="sng">
            <a:solidFill>
              <a:srgbClr val="D2A000"/>
            </a:solidFill>
            <a:prstDash val="solid"/>
            <a:miter lim="8000"/>
            <a:headEnd type="none" w="sm" len="sm"/>
            <a:tailEnd type="none" w="sm" len="sm"/>
          </a:ln>
        </p:spPr>
      </p:cxnSp>
      <p:sp>
        <p:nvSpPr>
          <p:cNvPr id="65" name="Google Shape;65;p10"/>
          <p:cNvSpPr txBox="1">
            <a:spLocks noGrp="1"/>
          </p:cNvSpPr>
          <p:nvPr>
            <p:ph type="sldNum" idx="12"/>
          </p:nvPr>
        </p:nvSpPr>
        <p:spPr>
          <a:xfrm>
            <a:off x="5892800" y="6172201"/>
            <a:ext cx="2844800" cy="368301"/>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D2A000"/>
              </a:buClr>
              <a:buSzPts val="1200"/>
              <a:buFont typeface="Arial"/>
              <a:buNone/>
              <a:defRPr sz="1200"/>
            </a:lvl1pPr>
            <a:lvl2pPr marL="0" lvl="1" indent="0" algn="r">
              <a:lnSpc>
                <a:spcPct val="100000"/>
              </a:lnSpc>
              <a:spcBef>
                <a:spcPts val="0"/>
              </a:spcBef>
              <a:spcAft>
                <a:spcPts val="0"/>
              </a:spcAft>
              <a:buClr>
                <a:srgbClr val="D2A000"/>
              </a:buClr>
              <a:buSzPts val="1200"/>
              <a:buFont typeface="Arial"/>
              <a:buNone/>
              <a:defRPr sz="1200"/>
            </a:lvl2pPr>
            <a:lvl3pPr marL="0" lvl="2" indent="0" algn="r">
              <a:lnSpc>
                <a:spcPct val="100000"/>
              </a:lnSpc>
              <a:spcBef>
                <a:spcPts val="0"/>
              </a:spcBef>
              <a:spcAft>
                <a:spcPts val="0"/>
              </a:spcAft>
              <a:buClr>
                <a:srgbClr val="D2A000"/>
              </a:buClr>
              <a:buSzPts val="1200"/>
              <a:buFont typeface="Arial"/>
              <a:buNone/>
              <a:defRPr sz="1200"/>
            </a:lvl3pPr>
            <a:lvl4pPr marL="0" lvl="3" indent="0" algn="r">
              <a:lnSpc>
                <a:spcPct val="100000"/>
              </a:lnSpc>
              <a:spcBef>
                <a:spcPts val="0"/>
              </a:spcBef>
              <a:spcAft>
                <a:spcPts val="0"/>
              </a:spcAft>
              <a:buClr>
                <a:srgbClr val="D2A000"/>
              </a:buClr>
              <a:buSzPts val="1200"/>
              <a:buFont typeface="Arial"/>
              <a:buNone/>
              <a:defRPr sz="1200"/>
            </a:lvl4pPr>
            <a:lvl5pPr marL="0" lvl="4" indent="0" algn="r">
              <a:lnSpc>
                <a:spcPct val="100000"/>
              </a:lnSpc>
              <a:spcBef>
                <a:spcPts val="0"/>
              </a:spcBef>
              <a:spcAft>
                <a:spcPts val="0"/>
              </a:spcAft>
              <a:buClr>
                <a:srgbClr val="D2A000"/>
              </a:buClr>
              <a:buSzPts val="1200"/>
              <a:buFont typeface="Arial"/>
              <a:buNone/>
              <a:defRPr sz="1200"/>
            </a:lvl5pPr>
            <a:lvl6pPr marL="0" lvl="5" indent="0" algn="r">
              <a:lnSpc>
                <a:spcPct val="100000"/>
              </a:lnSpc>
              <a:spcBef>
                <a:spcPts val="0"/>
              </a:spcBef>
              <a:spcAft>
                <a:spcPts val="0"/>
              </a:spcAft>
              <a:buClr>
                <a:srgbClr val="D2A000"/>
              </a:buClr>
              <a:buSzPts val="1200"/>
              <a:buFont typeface="Arial"/>
              <a:buNone/>
              <a:defRPr sz="1200"/>
            </a:lvl6pPr>
            <a:lvl7pPr marL="0" lvl="6" indent="0" algn="r">
              <a:lnSpc>
                <a:spcPct val="100000"/>
              </a:lnSpc>
              <a:spcBef>
                <a:spcPts val="0"/>
              </a:spcBef>
              <a:spcAft>
                <a:spcPts val="0"/>
              </a:spcAft>
              <a:buClr>
                <a:srgbClr val="D2A000"/>
              </a:buClr>
              <a:buSzPts val="1200"/>
              <a:buFont typeface="Arial"/>
              <a:buNone/>
              <a:defRPr sz="1200"/>
            </a:lvl7pPr>
            <a:lvl8pPr marL="0" lvl="7" indent="0" algn="r">
              <a:lnSpc>
                <a:spcPct val="100000"/>
              </a:lnSpc>
              <a:spcBef>
                <a:spcPts val="0"/>
              </a:spcBef>
              <a:spcAft>
                <a:spcPts val="0"/>
              </a:spcAft>
              <a:buClr>
                <a:srgbClr val="D2A000"/>
              </a:buClr>
              <a:buSzPts val="1200"/>
              <a:buFont typeface="Arial"/>
              <a:buNone/>
              <a:defRPr sz="1200"/>
            </a:lvl8pPr>
            <a:lvl9pPr marL="0" lvl="8" indent="0" algn="r">
              <a:lnSpc>
                <a:spcPct val="100000"/>
              </a:lnSpc>
              <a:spcBef>
                <a:spcPts val="0"/>
              </a:spcBef>
              <a:spcAft>
                <a:spcPts val="0"/>
              </a:spcAft>
              <a:buClr>
                <a:srgbClr val="D2A000"/>
              </a:buClr>
              <a:buSzPts val="1200"/>
              <a:buFont typeface="Arial"/>
              <a:buNone/>
              <a:defRPr sz="1200"/>
            </a:lvl9pPr>
          </a:lstStyle>
          <a:p>
            <a:pPr marL="0" lvl="0" indent="0" algn="r" rtl="0">
              <a:spcBef>
                <a:spcPts val="0"/>
              </a:spcBef>
              <a:spcAft>
                <a:spcPts val="0"/>
              </a:spcAft>
              <a:buNone/>
            </a:pPr>
            <a:fld id="{00000000-1234-1234-1234-123412341234}" type="slidenum">
              <a:rPr lang="zh-TW"/>
              <a:pPr marL="0" lvl="0" indent="0" algn="r" rtl="0">
                <a:spcBef>
                  <a:spcPts val="0"/>
                </a:spcBef>
                <a:spcAft>
                  <a:spcPts val="0"/>
                </a:spcAft>
                <a:buNone/>
              </a:pPr>
              <a:t>‹#›</a:t>
            </a:fld>
            <a:endParaRPr/>
          </a:p>
        </p:txBody>
      </p:sp>
    </p:spTree>
    <p:extLst>
      <p:ext uri="{BB962C8B-B14F-4D97-AF65-F5344CB8AC3E}">
        <p14:creationId xmlns:p14="http://schemas.microsoft.com/office/powerpoint/2010/main" val="18636931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8_自訂版面配置">
  <p:cSld name="8_自訂版面配置">
    <p:spTree>
      <p:nvGrpSpPr>
        <p:cNvPr id="1" name="Shape 71"/>
        <p:cNvGrpSpPr/>
        <p:nvPr/>
      </p:nvGrpSpPr>
      <p:grpSpPr>
        <a:xfrm>
          <a:off x="0" y="0"/>
          <a:ext cx="0" cy="0"/>
          <a:chOff x="0" y="0"/>
          <a:chExt cx="0" cy="0"/>
        </a:xfrm>
      </p:grpSpPr>
      <p:sp>
        <p:nvSpPr>
          <p:cNvPr id="72" name="Google Shape;72;p12"/>
          <p:cNvSpPr>
            <a:spLocks noGrp="1"/>
          </p:cNvSpPr>
          <p:nvPr>
            <p:ph type="pic" idx="2"/>
          </p:nvPr>
        </p:nvSpPr>
        <p:spPr>
          <a:xfrm>
            <a:off x="838201" y="481562"/>
            <a:ext cx="5140377" cy="589487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1pPr>
            <a:lvl2pPr marR="0" lvl="1"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2pPr>
            <a:lvl3pPr marR="0" lvl="2"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3pPr>
            <a:lvl4pPr marR="0" lvl="3"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4pPr>
            <a:lvl5pPr marR="0" lvl="4"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5pPr>
            <a:lvl6pPr marR="0" lvl="5"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6pPr>
            <a:lvl7pPr marR="0" lvl="6"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7pPr>
            <a:lvl8pPr marR="0" lvl="7"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8pPr>
            <a:lvl9pPr marR="0" lvl="8"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9pPr>
          </a:lstStyle>
          <a:p>
            <a:endParaRPr/>
          </a:p>
        </p:txBody>
      </p:sp>
      <p:sp>
        <p:nvSpPr>
          <p:cNvPr id="73" name="Google Shape;73;p12"/>
          <p:cNvSpPr>
            <a:spLocks noGrp="1"/>
          </p:cNvSpPr>
          <p:nvPr>
            <p:ph type="pic" idx="3"/>
          </p:nvPr>
        </p:nvSpPr>
        <p:spPr>
          <a:xfrm>
            <a:off x="6213424" y="481562"/>
            <a:ext cx="5140377" cy="28513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1pPr>
            <a:lvl2pPr marR="0" lvl="1"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2pPr>
            <a:lvl3pPr marR="0" lvl="2"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3pPr>
            <a:lvl4pPr marR="0" lvl="3"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4pPr>
            <a:lvl5pPr marR="0" lvl="4"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5pPr>
            <a:lvl6pPr marR="0" lvl="5"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6pPr>
            <a:lvl7pPr marR="0" lvl="6"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7pPr>
            <a:lvl8pPr marR="0" lvl="7"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8pPr>
            <a:lvl9pPr marR="0" lvl="8"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9pPr>
          </a:lstStyle>
          <a:p>
            <a:endParaRPr/>
          </a:p>
        </p:txBody>
      </p:sp>
      <p:sp>
        <p:nvSpPr>
          <p:cNvPr id="74" name="Google Shape;74;p12"/>
          <p:cNvSpPr>
            <a:spLocks noGrp="1"/>
          </p:cNvSpPr>
          <p:nvPr>
            <p:ph type="pic" idx="4"/>
          </p:nvPr>
        </p:nvSpPr>
        <p:spPr>
          <a:xfrm>
            <a:off x="6213424" y="3525141"/>
            <a:ext cx="5140377" cy="285129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1pPr>
            <a:lvl2pPr marR="0" lvl="1"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2pPr>
            <a:lvl3pPr marR="0" lvl="2"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3pPr>
            <a:lvl4pPr marR="0" lvl="3"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4pPr>
            <a:lvl5pPr marR="0" lvl="4"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5pPr>
            <a:lvl6pPr marR="0" lvl="5"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6pPr>
            <a:lvl7pPr marR="0" lvl="6"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7pPr>
            <a:lvl8pPr marR="0" lvl="7"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8pPr>
            <a:lvl9pPr marR="0" lvl="8"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9pPr>
          </a:lstStyle>
          <a:p>
            <a:endParaRPr/>
          </a:p>
        </p:txBody>
      </p:sp>
      <p:pic>
        <p:nvPicPr>
          <p:cNvPr id="75" name="Google Shape;75;p12" descr="圖片 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76" name="Google Shape;76;p12"/>
          <p:cNvSpPr txBox="1">
            <a:spLocks noGrp="1"/>
          </p:cNvSpPr>
          <p:nvPr>
            <p:ph type="sldNum" idx="12"/>
          </p:nvPr>
        </p:nvSpPr>
        <p:spPr>
          <a:xfrm>
            <a:off x="5892800" y="6172201"/>
            <a:ext cx="2844800" cy="368301"/>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D2A000"/>
              </a:buClr>
              <a:buSzPts val="1200"/>
              <a:buFont typeface="Arial"/>
              <a:buNone/>
              <a:defRPr sz="1200"/>
            </a:lvl1pPr>
            <a:lvl2pPr marL="0" lvl="1" indent="0" algn="r">
              <a:lnSpc>
                <a:spcPct val="100000"/>
              </a:lnSpc>
              <a:spcBef>
                <a:spcPts val="0"/>
              </a:spcBef>
              <a:spcAft>
                <a:spcPts val="0"/>
              </a:spcAft>
              <a:buClr>
                <a:srgbClr val="D2A000"/>
              </a:buClr>
              <a:buSzPts val="1200"/>
              <a:buFont typeface="Arial"/>
              <a:buNone/>
              <a:defRPr sz="1200"/>
            </a:lvl2pPr>
            <a:lvl3pPr marL="0" lvl="2" indent="0" algn="r">
              <a:lnSpc>
                <a:spcPct val="100000"/>
              </a:lnSpc>
              <a:spcBef>
                <a:spcPts val="0"/>
              </a:spcBef>
              <a:spcAft>
                <a:spcPts val="0"/>
              </a:spcAft>
              <a:buClr>
                <a:srgbClr val="D2A000"/>
              </a:buClr>
              <a:buSzPts val="1200"/>
              <a:buFont typeface="Arial"/>
              <a:buNone/>
              <a:defRPr sz="1200"/>
            </a:lvl3pPr>
            <a:lvl4pPr marL="0" lvl="3" indent="0" algn="r">
              <a:lnSpc>
                <a:spcPct val="100000"/>
              </a:lnSpc>
              <a:spcBef>
                <a:spcPts val="0"/>
              </a:spcBef>
              <a:spcAft>
                <a:spcPts val="0"/>
              </a:spcAft>
              <a:buClr>
                <a:srgbClr val="D2A000"/>
              </a:buClr>
              <a:buSzPts val="1200"/>
              <a:buFont typeface="Arial"/>
              <a:buNone/>
              <a:defRPr sz="1200"/>
            </a:lvl4pPr>
            <a:lvl5pPr marL="0" lvl="4" indent="0" algn="r">
              <a:lnSpc>
                <a:spcPct val="100000"/>
              </a:lnSpc>
              <a:spcBef>
                <a:spcPts val="0"/>
              </a:spcBef>
              <a:spcAft>
                <a:spcPts val="0"/>
              </a:spcAft>
              <a:buClr>
                <a:srgbClr val="D2A000"/>
              </a:buClr>
              <a:buSzPts val="1200"/>
              <a:buFont typeface="Arial"/>
              <a:buNone/>
              <a:defRPr sz="1200"/>
            </a:lvl5pPr>
            <a:lvl6pPr marL="0" lvl="5" indent="0" algn="r">
              <a:lnSpc>
                <a:spcPct val="100000"/>
              </a:lnSpc>
              <a:spcBef>
                <a:spcPts val="0"/>
              </a:spcBef>
              <a:spcAft>
                <a:spcPts val="0"/>
              </a:spcAft>
              <a:buClr>
                <a:srgbClr val="D2A000"/>
              </a:buClr>
              <a:buSzPts val="1200"/>
              <a:buFont typeface="Arial"/>
              <a:buNone/>
              <a:defRPr sz="1200"/>
            </a:lvl6pPr>
            <a:lvl7pPr marL="0" lvl="6" indent="0" algn="r">
              <a:lnSpc>
                <a:spcPct val="100000"/>
              </a:lnSpc>
              <a:spcBef>
                <a:spcPts val="0"/>
              </a:spcBef>
              <a:spcAft>
                <a:spcPts val="0"/>
              </a:spcAft>
              <a:buClr>
                <a:srgbClr val="D2A000"/>
              </a:buClr>
              <a:buSzPts val="1200"/>
              <a:buFont typeface="Arial"/>
              <a:buNone/>
              <a:defRPr sz="1200"/>
            </a:lvl7pPr>
            <a:lvl8pPr marL="0" lvl="7" indent="0" algn="r">
              <a:lnSpc>
                <a:spcPct val="100000"/>
              </a:lnSpc>
              <a:spcBef>
                <a:spcPts val="0"/>
              </a:spcBef>
              <a:spcAft>
                <a:spcPts val="0"/>
              </a:spcAft>
              <a:buClr>
                <a:srgbClr val="D2A000"/>
              </a:buClr>
              <a:buSzPts val="1200"/>
              <a:buFont typeface="Arial"/>
              <a:buNone/>
              <a:defRPr sz="1200"/>
            </a:lvl8pPr>
            <a:lvl9pPr marL="0" lvl="8" indent="0" algn="r">
              <a:lnSpc>
                <a:spcPct val="100000"/>
              </a:lnSpc>
              <a:spcBef>
                <a:spcPts val="0"/>
              </a:spcBef>
              <a:spcAft>
                <a:spcPts val="0"/>
              </a:spcAft>
              <a:buClr>
                <a:srgbClr val="D2A000"/>
              </a:buClr>
              <a:buSzPts val="1200"/>
              <a:buFont typeface="Arial"/>
              <a:buNone/>
              <a:defRPr sz="1200"/>
            </a:lvl9pPr>
          </a:lstStyle>
          <a:p>
            <a:pPr marL="0" lvl="0" indent="0" algn="r" rtl="0">
              <a:spcBef>
                <a:spcPts val="0"/>
              </a:spcBef>
              <a:spcAft>
                <a:spcPts val="0"/>
              </a:spcAft>
              <a:buNone/>
            </a:pPr>
            <a:fld id="{00000000-1234-1234-1234-123412341234}" type="slidenum">
              <a:rPr lang="zh-TW"/>
              <a:pPr marL="0" lvl="0" indent="0" algn="r" rtl="0">
                <a:spcBef>
                  <a:spcPts val="0"/>
                </a:spcBef>
                <a:spcAft>
                  <a:spcPts val="0"/>
                </a:spcAft>
                <a:buNone/>
              </a:pPr>
              <a:t>‹#›</a:t>
            </a:fld>
            <a:endParaRPr/>
          </a:p>
        </p:txBody>
      </p:sp>
    </p:spTree>
    <p:extLst>
      <p:ext uri="{BB962C8B-B14F-4D97-AF65-F5344CB8AC3E}">
        <p14:creationId xmlns:p14="http://schemas.microsoft.com/office/powerpoint/2010/main" val="10592192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77"/>
        <p:cNvGrpSpPr/>
        <p:nvPr/>
      </p:nvGrpSpPr>
      <p:grpSpPr>
        <a:xfrm>
          <a:off x="0" y="0"/>
          <a:ext cx="0" cy="0"/>
          <a:chOff x="0" y="0"/>
          <a:chExt cx="0" cy="0"/>
        </a:xfrm>
      </p:grpSpPr>
      <p:sp>
        <p:nvSpPr>
          <p:cNvPr id="78" name="Google Shape;78;p13"/>
          <p:cNvSpPr txBox="1">
            <a:spLocks noGrp="1"/>
          </p:cNvSpPr>
          <p:nvPr>
            <p:ph type="dt" idx="10"/>
          </p:nvPr>
        </p:nvSpPr>
        <p:spPr>
          <a:xfrm>
            <a:off x="609600" y="6356351"/>
            <a:ext cx="28449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3"/>
          <p:cNvSpPr txBox="1">
            <a:spLocks noGrp="1"/>
          </p:cNvSpPr>
          <p:nvPr>
            <p:ph type="ftr" idx="11"/>
          </p:nvPr>
        </p:nvSpPr>
        <p:spPr>
          <a:xfrm>
            <a:off x="4165600" y="6356351"/>
            <a:ext cx="38607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0" name="Google Shape;80;p13"/>
          <p:cNvSpPr txBox="1">
            <a:spLocks noGrp="1"/>
          </p:cNvSpPr>
          <p:nvPr>
            <p:ph type="sldNum" idx="12"/>
          </p:nvPr>
        </p:nvSpPr>
        <p:spPr>
          <a:xfrm>
            <a:off x="8737600" y="6356351"/>
            <a:ext cx="28449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pPr marL="0" lvl="0" indent="0" algn="r" rtl="0">
                <a:spcBef>
                  <a:spcPts val="0"/>
                </a:spcBef>
                <a:spcAft>
                  <a:spcPts val="0"/>
                </a:spcAft>
                <a:buNone/>
              </a:pPr>
              <a:t>‹#›</a:t>
            </a:fld>
            <a:endParaRPr/>
          </a:p>
        </p:txBody>
      </p:sp>
    </p:spTree>
    <p:extLst>
      <p:ext uri="{BB962C8B-B14F-4D97-AF65-F5344CB8AC3E}">
        <p14:creationId xmlns:p14="http://schemas.microsoft.com/office/powerpoint/2010/main" val="39891561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a:xfrm>
            <a:off x="838201" y="6356351"/>
            <a:ext cx="2743200" cy="365125"/>
          </a:xfrm>
          <a:prstGeom prst="rect">
            <a:avLst/>
          </a:prstGeom>
        </p:spPr>
        <p:txBody>
          <a:bodyPr/>
          <a:lstStyle/>
          <a:p>
            <a:fld id="{A9271DAD-1A2E-4613-BB00-CD17B8DC9F26}" type="datetimeFigureOut">
              <a:rPr lang="zh-TW" altLang="en-US" smtClean="0"/>
              <a:pPr/>
              <a:t>2025/10/15</a:t>
            </a:fld>
            <a:endParaRPr lang="zh-TW" altLang="en-US"/>
          </a:p>
        </p:txBody>
      </p:sp>
      <p:sp>
        <p:nvSpPr>
          <p:cNvPr id="5" name="頁尾版面配置區 4"/>
          <p:cNvSpPr>
            <a:spLocks noGrp="1"/>
          </p:cNvSpPr>
          <p:nvPr>
            <p:ph type="ftr" sz="quarter" idx="11"/>
          </p:nvPr>
        </p:nvSpPr>
        <p:spPr>
          <a:xfrm>
            <a:off x="4038602" y="6356351"/>
            <a:ext cx="4114800" cy="365125"/>
          </a:xfrm>
          <a:prstGeom prst="rect">
            <a:avLst/>
          </a:prstGeom>
        </p:spPr>
        <p:txBody>
          <a:bodyPr/>
          <a:lstStyle/>
          <a:p>
            <a:endParaRPr lang="zh-TW" altLang="en-US"/>
          </a:p>
        </p:txBody>
      </p:sp>
      <p:sp>
        <p:nvSpPr>
          <p:cNvPr id="6" name="投影片編號版面配置區 5"/>
          <p:cNvSpPr>
            <a:spLocks noGrp="1"/>
          </p:cNvSpPr>
          <p:nvPr>
            <p:ph type="sldNum" sz="quarter" idx="12"/>
          </p:nvPr>
        </p:nvSpPr>
        <p:spPr/>
        <p:txBody>
          <a:bodyPr/>
          <a:lstStyle/>
          <a:p>
            <a:fld id="{64AEF8C6-5867-4740-9D19-F6B69DD43C80}" type="slidenum">
              <a:rPr lang="zh-TW" altLang="en-US" smtClean="0"/>
              <a:pPr/>
              <a:t>‹#›</a:t>
            </a:fld>
            <a:endParaRPr lang="zh-TW" altLang="en-US"/>
          </a:p>
        </p:txBody>
      </p:sp>
    </p:spTree>
    <p:extLst>
      <p:ext uri="{BB962C8B-B14F-4D97-AF65-F5344CB8AC3E}">
        <p14:creationId xmlns:p14="http://schemas.microsoft.com/office/powerpoint/2010/main" val="15125943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6_標題投影片">
    <p:spTree>
      <p:nvGrpSpPr>
        <p:cNvPr id="1" name=""/>
        <p:cNvGrpSpPr/>
        <p:nvPr/>
      </p:nvGrpSpPr>
      <p:grpSpPr>
        <a:xfrm>
          <a:off x="0" y="0"/>
          <a:ext cx="0" cy="0"/>
          <a:chOff x="0" y="0"/>
          <a:chExt cx="0" cy="0"/>
        </a:xfrm>
      </p:grpSpPr>
      <p:sp>
        <p:nvSpPr>
          <p:cNvPr id="4" name="標題 8"/>
          <p:cNvSpPr>
            <a:spLocks noGrp="1"/>
          </p:cNvSpPr>
          <p:nvPr userDrawn="1">
            <p:ph type="title"/>
          </p:nvPr>
        </p:nvSpPr>
        <p:spPr>
          <a:xfrm>
            <a:off x="831852" y="4888196"/>
            <a:ext cx="10722064" cy="1084337"/>
          </a:xfrm>
          <a:prstGeom prst="rect">
            <a:avLst/>
          </a:prstGeom>
        </p:spPr>
        <p:txBody>
          <a:bodyPr>
            <a:normAutofit/>
          </a:bodyPr>
          <a:lstStyle/>
          <a:p>
            <a:pPr algn="r"/>
            <a:endParaRPr lang="zh-TW" altLang="en-US" sz="4950" dirty="0"/>
          </a:p>
        </p:txBody>
      </p:sp>
      <p:sp>
        <p:nvSpPr>
          <p:cNvPr id="5" name="文字版面配置區 9"/>
          <p:cNvSpPr>
            <a:spLocks noGrp="1"/>
          </p:cNvSpPr>
          <p:nvPr userDrawn="1">
            <p:ph type="body" idx="1"/>
          </p:nvPr>
        </p:nvSpPr>
        <p:spPr>
          <a:xfrm>
            <a:off x="831852" y="3819971"/>
            <a:ext cx="10722064" cy="822732"/>
          </a:xfrm>
          <a:prstGeom prst="rect">
            <a:avLst/>
          </a:prstGeom>
        </p:spPr>
        <p:txBody>
          <a:bodyPr anchor="b">
            <a:normAutofit/>
          </a:bodyPr>
          <a:lstStyle/>
          <a:p>
            <a:pPr algn="r"/>
            <a:endParaRPr lang="zh-TW" altLang="en-US" sz="2400"/>
          </a:p>
        </p:txBody>
      </p:sp>
    </p:spTree>
    <p:extLst>
      <p:ext uri="{BB962C8B-B14F-4D97-AF65-F5344CB8AC3E}">
        <p14:creationId xmlns:p14="http://schemas.microsoft.com/office/powerpoint/2010/main" val="27776402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11_自訂版面配置">
    <p:spTree>
      <p:nvGrpSpPr>
        <p:cNvPr id="1" name=""/>
        <p:cNvGrpSpPr/>
        <p:nvPr/>
      </p:nvGrpSpPr>
      <p:grpSpPr>
        <a:xfrm>
          <a:off x="0" y="0"/>
          <a:ext cx="0" cy="0"/>
          <a:chOff x="0" y="0"/>
          <a:chExt cx="0" cy="0"/>
        </a:xfrm>
      </p:grpSpPr>
      <p:pic>
        <p:nvPicPr>
          <p:cNvPr id="3" name="圖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4" name="直線接點 3"/>
          <p:cNvCxnSpPr/>
          <p:nvPr userDrawn="1"/>
        </p:nvCxnSpPr>
        <p:spPr>
          <a:xfrm>
            <a:off x="511327" y="435836"/>
            <a:ext cx="11169353" cy="0"/>
          </a:xfrm>
          <a:prstGeom prst="line">
            <a:avLst/>
          </a:prstGeom>
          <a:ln w="28575">
            <a:solidFill>
              <a:srgbClr val="D2A000"/>
            </a:solidFill>
          </a:ln>
        </p:spPr>
        <p:style>
          <a:lnRef idx="2">
            <a:schemeClr val="dk1"/>
          </a:lnRef>
          <a:fillRef idx="0">
            <a:schemeClr val="dk1"/>
          </a:fillRef>
          <a:effectRef idx="1">
            <a:schemeClr val="dk1"/>
          </a:effectRef>
          <a:fontRef idx="minor">
            <a:schemeClr val="tx1"/>
          </a:fontRef>
        </p:style>
      </p:cxnSp>
      <p:cxnSp>
        <p:nvCxnSpPr>
          <p:cNvPr id="5" name="直線接點 4"/>
          <p:cNvCxnSpPr/>
          <p:nvPr userDrawn="1"/>
        </p:nvCxnSpPr>
        <p:spPr>
          <a:xfrm>
            <a:off x="511327" y="6383708"/>
            <a:ext cx="11169353" cy="0"/>
          </a:xfrm>
          <a:prstGeom prst="line">
            <a:avLst/>
          </a:prstGeom>
          <a:ln w="57150">
            <a:solidFill>
              <a:srgbClr val="D2A000"/>
            </a:solidFill>
          </a:ln>
        </p:spPr>
        <p:style>
          <a:lnRef idx="2">
            <a:schemeClr val="dk1"/>
          </a:lnRef>
          <a:fillRef idx="0">
            <a:schemeClr val="dk1"/>
          </a:fillRef>
          <a:effectRef idx="1">
            <a:schemeClr val="dk1"/>
          </a:effectRef>
          <a:fontRef idx="minor">
            <a:schemeClr val="tx1"/>
          </a:fontRef>
        </p:style>
      </p:cxnSp>
      <p:sp>
        <p:nvSpPr>
          <p:cNvPr id="6" name="標題 3"/>
          <p:cNvSpPr>
            <a:spLocks noGrp="1"/>
          </p:cNvSpPr>
          <p:nvPr userDrawn="1">
            <p:ph type="ctrTitle"/>
          </p:nvPr>
        </p:nvSpPr>
        <p:spPr>
          <a:xfrm>
            <a:off x="1524000" y="1122363"/>
            <a:ext cx="9144000" cy="2387600"/>
          </a:xfrm>
          <a:prstGeom prst="rect">
            <a:avLst/>
          </a:prstGeom>
        </p:spPr>
        <p:txBody>
          <a:bodyPr/>
          <a:lstStyle/>
          <a:p>
            <a:endParaRPr lang="zh-TW" altLang="en-US" dirty="0"/>
          </a:p>
        </p:txBody>
      </p:sp>
      <p:sp>
        <p:nvSpPr>
          <p:cNvPr id="7" name="副標題 4"/>
          <p:cNvSpPr>
            <a:spLocks noGrp="1"/>
          </p:cNvSpPr>
          <p:nvPr userDrawn="1">
            <p:ph type="subTitle" idx="1"/>
          </p:nvPr>
        </p:nvSpPr>
        <p:spPr>
          <a:xfrm>
            <a:off x="1524000" y="3687498"/>
            <a:ext cx="9144000" cy="1655762"/>
          </a:xfrm>
          <a:prstGeom prst="rect">
            <a:avLst/>
          </a:prstGeom>
        </p:spPr>
        <p:txBody>
          <a:bodyPr>
            <a:normAutofit/>
          </a:bodyPr>
          <a:lstStyle/>
          <a:p>
            <a:endParaRPr lang="zh-TW" altLang="en-US" sz="2100"/>
          </a:p>
        </p:txBody>
      </p:sp>
    </p:spTree>
    <p:extLst>
      <p:ext uri="{BB962C8B-B14F-4D97-AF65-F5344CB8AC3E}">
        <p14:creationId xmlns:p14="http://schemas.microsoft.com/office/powerpoint/2010/main" val="5645575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1_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lvl1pPr>
            <a:lvl2pPr marL="544243" indent="0" algn="ctr">
              <a:buNone/>
              <a:defRPr/>
            </a:lvl2pPr>
            <a:lvl3pPr marL="1088485" indent="0" algn="ctr">
              <a:buNone/>
              <a:defRPr/>
            </a:lvl3pPr>
            <a:lvl4pPr marL="1632728" indent="0" algn="ctr">
              <a:buNone/>
              <a:defRPr/>
            </a:lvl4pPr>
            <a:lvl5pPr marL="2176969" indent="0" algn="ctr">
              <a:buNone/>
              <a:defRPr/>
            </a:lvl5pPr>
            <a:lvl6pPr marL="2721212" indent="0" algn="ctr">
              <a:buNone/>
              <a:defRPr/>
            </a:lvl6pPr>
            <a:lvl7pPr marL="3265454" indent="0" algn="ctr">
              <a:buNone/>
              <a:defRPr/>
            </a:lvl7pPr>
            <a:lvl8pPr marL="3809697" indent="0" algn="ctr">
              <a:buNone/>
              <a:defRPr/>
            </a:lvl8pPr>
            <a:lvl9pPr marL="4353939" indent="0" algn="ctr">
              <a:buNone/>
              <a:defRPr/>
            </a:lvl9pPr>
          </a:lstStyle>
          <a:p>
            <a:r>
              <a:rPr lang="zh-TW" altLang="en-US"/>
              <a:t>按一下以編輯母片副標題樣式</a:t>
            </a:r>
          </a:p>
        </p:txBody>
      </p:sp>
    </p:spTree>
    <p:extLst>
      <p:ext uri="{BB962C8B-B14F-4D97-AF65-F5344CB8AC3E}">
        <p14:creationId xmlns:p14="http://schemas.microsoft.com/office/powerpoint/2010/main" val="26096395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14_自訂版面配置">
    <p:spTree>
      <p:nvGrpSpPr>
        <p:cNvPr id="1" name=""/>
        <p:cNvGrpSpPr/>
        <p:nvPr/>
      </p:nvGrpSpPr>
      <p:grpSpPr>
        <a:xfrm>
          <a:off x="0" y="0"/>
          <a:ext cx="0" cy="0"/>
          <a:chOff x="0" y="0"/>
          <a:chExt cx="0" cy="0"/>
        </a:xfrm>
      </p:grpSpPr>
      <p:sp>
        <p:nvSpPr>
          <p:cNvPr id="2" name="圖片版面配置區 18"/>
          <p:cNvSpPr>
            <a:spLocks noGrp="1"/>
          </p:cNvSpPr>
          <p:nvPr userDrawn="1">
            <p:ph type="pic" idx="13"/>
          </p:nvPr>
        </p:nvSpPr>
        <p:spPr>
          <a:xfrm>
            <a:off x="838200" y="481562"/>
            <a:ext cx="5140376" cy="5894877"/>
          </a:xfrm>
          <a:prstGeom prst="rect">
            <a:avLst/>
          </a:prstGeom>
        </p:spPr>
      </p:sp>
      <p:sp>
        <p:nvSpPr>
          <p:cNvPr id="3" name="圖片版面配置區 19"/>
          <p:cNvSpPr>
            <a:spLocks noGrp="1"/>
          </p:cNvSpPr>
          <p:nvPr userDrawn="1">
            <p:ph type="pic" idx="14"/>
          </p:nvPr>
        </p:nvSpPr>
        <p:spPr>
          <a:xfrm>
            <a:off x="6213424" y="481563"/>
            <a:ext cx="5140376" cy="2851298"/>
          </a:xfrm>
          <a:prstGeom prst="rect">
            <a:avLst/>
          </a:prstGeom>
        </p:spPr>
      </p:sp>
      <p:sp>
        <p:nvSpPr>
          <p:cNvPr id="4" name="圖片版面配置區 20"/>
          <p:cNvSpPr>
            <a:spLocks noGrp="1"/>
          </p:cNvSpPr>
          <p:nvPr userDrawn="1">
            <p:ph type="pic" idx="15"/>
          </p:nvPr>
        </p:nvSpPr>
        <p:spPr>
          <a:xfrm>
            <a:off x="6213424" y="3525141"/>
            <a:ext cx="5140376" cy="2851298"/>
          </a:xfrm>
          <a:prstGeom prst="rect">
            <a:avLst/>
          </a:prstGeom>
        </p:spPr>
      </p:sp>
      <p:pic>
        <p:nvPicPr>
          <p:cNvPr id="5" name="圖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4813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6_自訂版面配置">
    <p:spTree>
      <p:nvGrpSpPr>
        <p:cNvPr id="1" name=""/>
        <p:cNvGrpSpPr/>
        <p:nvPr/>
      </p:nvGrpSpPr>
      <p:grpSpPr>
        <a:xfrm>
          <a:off x="0" y="0"/>
          <a:ext cx="0" cy="0"/>
          <a:chOff x="0" y="0"/>
          <a:chExt cx="0" cy="0"/>
        </a:xfrm>
      </p:grpSpPr>
      <p:sp>
        <p:nvSpPr>
          <p:cNvPr id="2" name="圖片版面配置區 5"/>
          <p:cNvSpPr>
            <a:spLocks noGrp="1"/>
          </p:cNvSpPr>
          <p:nvPr userDrawn="1">
            <p:ph type="pic" idx="1"/>
          </p:nvPr>
        </p:nvSpPr>
        <p:spPr>
          <a:xfrm>
            <a:off x="0" y="0"/>
            <a:ext cx="12192000" cy="6857999"/>
          </a:xfrm>
          <a:prstGeom prst="rect">
            <a:avLst/>
          </a:prstGeom>
        </p:spPr>
      </p:sp>
      <p:sp>
        <p:nvSpPr>
          <p:cNvPr id="3" name="標題 4"/>
          <p:cNvSpPr>
            <a:spLocks noGrp="1"/>
          </p:cNvSpPr>
          <p:nvPr userDrawn="1">
            <p:ph type="title"/>
          </p:nvPr>
        </p:nvSpPr>
        <p:spPr>
          <a:xfrm>
            <a:off x="864320" y="4738643"/>
            <a:ext cx="10463360" cy="1600200"/>
          </a:xfrm>
          <a:prstGeom prst="rect">
            <a:avLst/>
          </a:prstGeom>
        </p:spPr>
        <p:txBody>
          <a:bodyPr anchor="ctr">
            <a:normAutofit/>
          </a:bodyPr>
          <a:lstStyle/>
          <a:p>
            <a:endParaRPr lang="zh-TW" altLang="en-US" sz="6000" dirty="0"/>
          </a:p>
        </p:txBody>
      </p:sp>
      <p:sp>
        <p:nvSpPr>
          <p:cNvPr id="4" name="文字版面配置區 6"/>
          <p:cNvSpPr>
            <a:spLocks noGrp="1"/>
          </p:cNvSpPr>
          <p:nvPr userDrawn="1">
            <p:ph type="body" sz="half" idx="2"/>
          </p:nvPr>
        </p:nvSpPr>
        <p:spPr>
          <a:xfrm>
            <a:off x="864320" y="3725966"/>
            <a:ext cx="10463359" cy="760575"/>
          </a:xfrm>
          <a:prstGeom prst="rect">
            <a:avLst/>
          </a:prstGeom>
        </p:spPr>
        <p:txBody>
          <a:bodyPr anchor="b">
            <a:normAutofit/>
          </a:bodyPr>
          <a:lstStyle/>
          <a:p>
            <a:endParaRPr lang="zh-TW" altLang="en-US" sz="2400" dirty="0"/>
          </a:p>
        </p:txBody>
      </p:sp>
      <p:cxnSp>
        <p:nvCxnSpPr>
          <p:cNvPr id="5" name="直線接點 4"/>
          <p:cNvCxnSpPr/>
          <p:nvPr userDrawn="1"/>
        </p:nvCxnSpPr>
        <p:spPr>
          <a:xfrm>
            <a:off x="864321" y="4744969"/>
            <a:ext cx="10463359" cy="0"/>
          </a:xfrm>
          <a:prstGeom prst="line">
            <a:avLst/>
          </a:prstGeom>
          <a:ln w="38100">
            <a:solidFill>
              <a:srgbClr val="D2A000"/>
            </a:solidFill>
          </a:ln>
        </p:spPr>
        <p:style>
          <a:lnRef idx="2">
            <a:schemeClr val="dk1"/>
          </a:lnRef>
          <a:fillRef idx="0">
            <a:schemeClr val="dk1"/>
          </a:fillRef>
          <a:effectRef idx="1">
            <a:schemeClr val="dk1"/>
          </a:effectRef>
          <a:fontRef idx="minor">
            <a:schemeClr val="tx1"/>
          </a:fontRef>
        </p:style>
      </p:cxn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2"/>
            <a:ext cx="2743200" cy="365125"/>
          </a:xfrm>
          <a:prstGeom prst="rect">
            <a:avLst/>
          </a:prstGeom>
        </p:spPr>
        <p:txBody>
          <a:bodyPr/>
          <a:lstStyle>
            <a:lvl1pPr>
              <a:defRPr/>
            </a:lvl1pPr>
          </a:lstStyle>
          <a:p>
            <a:fld id="{1F372A05-5A3D-497A-883B-D191C1A4469F}" type="datetime1">
              <a:rPr lang="zh-CN" altLang="en-US" smtClean="0"/>
              <a:pPr/>
              <a:t>2025/10/15</a:t>
            </a:fld>
            <a:endParaRPr lang="zh-CN" altLang="en-US" sz="1600" dirty="0">
              <a:solidFill>
                <a:schemeClr val="tx1"/>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lvl1pPr>
              <a:defRPr/>
            </a:lvl1pPr>
          </a:lstStyle>
          <a:p>
            <a:endParaRPr lang="zh-CN" altLang="zh-CN"/>
          </a:p>
        </p:txBody>
      </p:sp>
      <p:sp>
        <p:nvSpPr>
          <p:cNvPr id="5" name="灯片编号占位符 4"/>
          <p:cNvSpPr>
            <a:spLocks noGrp="1"/>
          </p:cNvSpPr>
          <p:nvPr>
            <p:ph type="sldNum" sz="quarter" idx="12"/>
          </p:nvPr>
        </p:nvSpPr>
        <p:spPr>
          <a:xfrm>
            <a:off x="9816890" y="6356352"/>
            <a:ext cx="330620" cy="245259"/>
          </a:xfrm>
        </p:spPr>
        <p:txBody>
          <a:bodyPr/>
          <a:lstStyle>
            <a:lvl1pPr>
              <a:defRPr/>
            </a:lvl1pPr>
          </a:lstStyle>
          <a:p>
            <a:fld id="{D1D0E2AE-8E83-40B9-9E80-E070E5DA10B2}" type="slidenum">
              <a:rPr lang="zh-CN" altLang="en-US"/>
              <a:pPr/>
              <a:t>‹#›</a:t>
            </a:fld>
            <a:endParaRPr lang="zh-CN" altLang="en-US" sz="1600" dirty="0">
              <a:solidFill>
                <a:schemeClr val="tx1"/>
              </a:solidFill>
            </a:endParaRPr>
          </a:p>
        </p:txBody>
      </p:sp>
    </p:spTree>
    <p:extLst>
      <p:ext uri="{BB962C8B-B14F-4D97-AF65-F5344CB8AC3E}">
        <p14:creationId xmlns:p14="http://schemas.microsoft.com/office/powerpoint/2010/main" val="1110828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1064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10/15/2025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69316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0348A8D3-C618-41F8-A04F-921835C727CC}" type="datetimeFigureOut">
              <a:rPr lang="zh-TW" altLang="en-US" smtClean="0"/>
              <a:t>2025/10/15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D1351747-D444-440C-A783-D9894D70552E}" type="slidenum">
              <a:rPr lang="zh-TW" altLang="en-US" smtClean="0"/>
              <a:t>‹#›</a:t>
            </a:fld>
            <a:endParaRPr lang="zh-TW" altLang="en-US"/>
          </a:p>
        </p:txBody>
      </p:sp>
    </p:spTree>
    <p:extLst>
      <p:ext uri="{BB962C8B-B14F-4D97-AF65-F5344CB8AC3E}">
        <p14:creationId xmlns:p14="http://schemas.microsoft.com/office/powerpoint/2010/main" val="17898168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自訂版面配置">
    <p:spTree>
      <p:nvGrpSpPr>
        <p:cNvPr id="1" name=""/>
        <p:cNvGrpSpPr/>
        <p:nvPr/>
      </p:nvGrpSpPr>
      <p:grpSpPr>
        <a:xfrm>
          <a:off x="0" y="0"/>
          <a:ext cx="0" cy="0"/>
          <a:chOff x="0" y="0"/>
          <a:chExt cx="0" cy="0"/>
        </a:xfrm>
      </p:grpSpPr>
      <p:pic>
        <p:nvPicPr>
          <p:cNvPr id="3" name="圖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4" name="直線接點 3"/>
          <p:cNvCxnSpPr/>
          <p:nvPr userDrawn="1"/>
        </p:nvCxnSpPr>
        <p:spPr>
          <a:xfrm>
            <a:off x="511324" y="435836"/>
            <a:ext cx="11169353" cy="0"/>
          </a:xfrm>
          <a:prstGeom prst="line">
            <a:avLst/>
          </a:prstGeom>
          <a:ln w="28575">
            <a:solidFill>
              <a:srgbClr val="D2A000"/>
            </a:solidFill>
          </a:ln>
        </p:spPr>
        <p:style>
          <a:lnRef idx="2">
            <a:schemeClr val="dk1"/>
          </a:lnRef>
          <a:fillRef idx="0">
            <a:schemeClr val="dk1"/>
          </a:fillRef>
          <a:effectRef idx="1">
            <a:schemeClr val="dk1"/>
          </a:effectRef>
          <a:fontRef idx="minor">
            <a:schemeClr val="tx1"/>
          </a:fontRef>
        </p:style>
      </p:cxnSp>
      <p:cxnSp>
        <p:nvCxnSpPr>
          <p:cNvPr id="5" name="直線接點 4"/>
          <p:cNvCxnSpPr/>
          <p:nvPr userDrawn="1"/>
        </p:nvCxnSpPr>
        <p:spPr>
          <a:xfrm>
            <a:off x="511324" y="6383708"/>
            <a:ext cx="11169353" cy="0"/>
          </a:xfrm>
          <a:prstGeom prst="line">
            <a:avLst/>
          </a:prstGeom>
          <a:ln w="57150">
            <a:solidFill>
              <a:srgbClr val="D2A000"/>
            </a:solidFill>
          </a:ln>
        </p:spPr>
        <p:style>
          <a:lnRef idx="2">
            <a:schemeClr val="dk1"/>
          </a:lnRef>
          <a:fillRef idx="0">
            <a:schemeClr val="dk1"/>
          </a:fillRef>
          <a:effectRef idx="1">
            <a:schemeClr val="dk1"/>
          </a:effectRef>
          <a:fontRef idx="minor">
            <a:schemeClr val="tx1"/>
          </a:fontRef>
        </p:style>
      </p:cxnSp>
      <p:sp>
        <p:nvSpPr>
          <p:cNvPr id="6" name="標題 3"/>
          <p:cNvSpPr>
            <a:spLocks noGrp="1"/>
          </p:cNvSpPr>
          <p:nvPr userDrawn="1">
            <p:ph type="ctrTitle"/>
          </p:nvPr>
        </p:nvSpPr>
        <p:spPr>
          <a:xfrm>
            <a:off x="1524000" y="1122363"/>
            <a:ext cx="9144000" cy="2387600"/>
          </a:xfrm>
          <a:prstGeom prst="rect">
            <a:avLst/>
          </a:prstGeom>
        </p:spPr>
        <p:txBody>
          <a:bodyPr/>
          <a:lstStyle/>
          <a:p>
            <a:endParaRPr lang="zh-TW" altLang="en-US" dirty="0"/>
          </a:p>
        </p:txBody>
      </p:sp>
      <p:sp>
        <p:nvSpPr>
          <p:cNvPr id="7" name="副標題 4"/>
          <p:cNvSpPr>
            <a:spLocks noGrp="1"/>
          </p:cNvSpPr>
          <p:nvPr userDrawn="1">
            <p:ph type="subTitle" idx="1"/>
          </p:nvPr>
        </p:nvSpPr>
        <p:spPr>
          <a:xfrm>
            <a:off x="1524000" y="3687498"/>
            <a:ext cx="9144000" cy="1655762"/>
          </a:xfrm>
          <a:prstGeom prst="rect">
            <a:avLst/>
          </a:prstGeom>
        </p:spPr>
        <p:txBody>
          <a:bodyPr>
            <a:normAutofit/>
          </a:bodyPr>
          <a:lstStyle/>
          <a:p>
            <a:endParaRPr lang="zh-TW" altLang="en-US" sz="2800"/>
          </a:p>
        </p:txBody>
      </p:sp>
    </p:spTree>
    <p:extLst>
      <p:ext uri="{BB962C8B-B14F-4D97-AF65-F5344CB8AC3E}">
        <p14:creationId xmlns:p14="http://schemas.microsoft.com/office/powerpoint/2010/main" val="2019368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7_自訂版面配置">
    <p:spTree>
      <p:nvGrpSpPr>
        <p:cNvPr id="1" name=""/>
        <p:cNvGrpSpPr/>
        <p:nvPr/>
      </p:nvGrpSpPr>
      <p:grpSpPr>
        <a:xfrm>
          <a:off x="0" y="0"/>
          <a:ext cx="0" cy="0"/>
          <a:chOff x="0" y="0"/>
          <a:chExt cx="0" cy="0"/>
        </a:xfrm>
      </p:grpSpPr>
      <p:sp>
        <p:nvSpPr>
          <p:cNvPr id="2" name="圖片版面配置區 1"/>
          <p:cNvSpPr>
            <a:spLocks noGrp="1"/>
          </p:cNvSpPr>
          <p:nvPr userDrawn="1">
            <p:ph type="pic" idx="13"/>
          </p:nvPr>
        </p:nvSpPr>
        <p:spPr>
          <a:xfrm>
            <a:off x="838200" y="481562"/>
            <a:ext cx="5140376" cy="5894877"/>
          </a:xfrm>
          <a:prstGeom prst="rect">
            <a:avLst/>
          </a:prstGeom>
        </p:spPr>
      </p:sp>
      <p:sp>
        <p:nvSpPr>
          <p:cNvPr id="3" name="圖片版面配置區 2"/>
          <p:cNvSpPr>
            <a:spLocks noGrp="1"/>
          </p:cNvSpPr>
          <p:nvPr userDrawn="1">
            <p:ph type="pic" idx="14"/>
          </p:nvPr>
        </p:nvSpPr>
        <p:spPr>
          <a:xfrm>
            <a:off x="6213424" y="481562"/>
            <a:ext cx="5140376" cy="5894877"/>
          </a:xfrm>
          <a:prstGeom prst="rect">
            <a:avLst/>
          </a:prstGeom>
        </p:spPr>
      </p:sp>
      <p:pic>
        <p:nvPicPr>
          <p:cNvPr id="4" name="圖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image" Target="../media/image4.png"/><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2.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image" Target="../media/image4.png"/><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theme" Target="../theme/theme3.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image" Target="../media/image4.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19" Type="http://schemas.openxmlformats.org/officeDocument/2006/relationships/theme" Target="../theme/theme4.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7" name="圖片 6"/>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313749" y="288576"/>
            <a:ext cx="3973995" cy="1112934"/>
          </a:xfrm>
          <a:prstGeom prst="rect">
            <a:avLst/>
          </a:prstGeom>
        </p:spPr>
      </p:pic>
      <p:cxnSp>
        <p:nvCxnSpPr>
          <p:cNvPr id="8" name="直線接點 7"/>
          <p:cNvCxnSpPr/>
          <p:nvPr userDrawn="1"/>
        </p:nvCxnSpPr>
        <p:spPr>
          <a:xfrm>
            <a:off x="0" y="6383708"/>
            <a:ext cx="12192000" cy="0"/>
          </a:xfrm>
          <a:prstGeom prst="line">
            <a:avLst/>
          </a:prstGeom>
          <a:ln w="76200">
            <a:solidFill>
              <a:srgbClr val="D2A00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072625793"/>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4"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E3A3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E3A3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E3A3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E3A3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E3A3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6" name="Google Shape;6;p1" descr="圖片 1"/>
          <p:cNvPicPr preferRelativeResize="0"/>
          <p:nvPr/>
        </p:nvPicPr>
        <p:blipFill rotWithShape="1">
          <a:blip r:embed="rId24">
            <a:alphaModFix/>
          </a:blip>
          <a:srcRect/>
          <a:stretch/>
        </p:blipFill>
        <p:spPr>
          <a:xfrm>
            <a:off x="0" y="0"/>
            <a:ext cx="12192000" cy="6858000"/>
          </a:xfrm>
          <a:prstGeom prst="rect">
            <a:avLst/>
          </a:prstGeom>
          <a:noFill/>
          <a:ln>
            <a:noFill/>
          </a:ln>
        </p:spPr>
      </p:pic>
      <p:sp>
        <p:nvSpPr>
          <p:cNvPr id="7" name="Google Shape;7;p1"/>
          <p:cNvSpPr txBox="1">
            <a:spLocks noGrp="1"/>
          </p:cNvSpPr>
          <p:nvPr>
            <p:ph type="title"/>
          </p:nvPr>
        </p:nvSpPr>
        <p:spPr>
          <a:xfrm>
            <a:off x="838200" y="365125"/>
            <a:ext cx="10515600" cy="1325563"/>
          </a:xfrm>
          <a:prstGeom prst="rect">
            <a:avLst/>
          </a:prstGeom>
          <a:noFill/>
          <a:ln>
            <a:noFill/>
          </a:ln>
        </p:spPr>
        <p:txBody>
          <a:bodyPr spcFirstLastPara="1" wrap="square" lIns="45700" tIns="45700" rIns="45700" bIns="45700" anchor="t" anchorCtr="0">
            <a:noAutofit/>
          </a:bodyPr>
          <a:lstStyle>
            <a:lvl1pPr marR="0" lvl="0" algn="l" rtl="0">
              <a:lnSpc>
                <a:spcPct val="90000"/>
              </a:lnSpc>
              <a:spcBef>
                <a:spcPts val="0"/>
              </a:spcBef>
              <a:spcAft>
                <a:spcPts val="0"/>
              </a:spcAft>
              <a:buClr>
                <a:srgbClr val="D2A000"/>
              </a:buClr>
              <a:buSzPts val="4400"/>
              <a:buFont typeface="Arial"/>
              <a:buNone/>
              <a:defRPr sz="4400" b="0" i="0" u="none" strike="noStrike" cap="none">
                <a:solidFill>
                  <a:srgbClr val="D2A000"/>
                </a:solidFill>
                <a:latin typeface="Arial"/>
                <a:ea typeface="Arial"/>
                <a:cs typeface="Arial"/>
                <a:sym typeface="Arial"/>
              </a:defRPr>
            </a:lvl1pPr>
            <a:lvl2pPr marR="0" lvl="1" algn="l" rtl="0">
              <a:lnSpc>
                <a:spcPct val="90000"/>
              </a:lnSpc>
              <a:spcBef>
                <a:spcPts val="0"/>
              </a:spcBef>
              <a:spcAft>
                <a:spcPts val="0"/>
              </a:spcAft>
              <a:buClr>
                <a:srgbClr val="D2A000"/>
              </a:buClr>
              <a:buSzPts val="4400"/>
              <a:buFont typeface="Arial"/>
              <a:buNone/>
              <a:defRPr sz="4400" b="0" i="0" u="none" strike="noStrike" cap="none">
                <a:solidFill>
                  <a:srgbClr val="D2A000"/>
                </a:solidFill>
                <a:latin typeface="Arial"/>
                <a:ea typeface="Arial"/>
                <a:cs typeface="Arial"/>
                <a:sym typeface="Arial"/>
              </a:defRPr>
            </a:lvl2pPr>
            <a:lvl3pPr marR="0" lvl="2" algn="l" rtl="0">
              <a:lnSpc>
                <a:spcPct val="90000"/>
              </a:lnSpc>
              <a:spcBef>
                <a:spcPts val="0"/>
              </a:spcBef>
              <a:spcAft>
                <a:spcPts val="0"/>
              </a:spcAft>
              <a:buClr>
                <a:srgbClr val="D2A000"/>
              </a:buClr>
              <a:buSzPts val="4400"/>
              <a:buFont typeface="Arial"/>
              <a:buNone/>
              <a:defRPr sz="4400" b="0" i="0" u="none" strike="noStrike" cap="none">
                <a:solidFill>
                  <a:srgbClr val="D2A000"/>
                </a:solidFill>
                <a:latin typeface="Arial"/>
                <a:ea typeface="Arial"/>
                <a:cs typeface="Arial"/>
                <a:sym typeface="Arial"/>
              </a:defRPr>
            </a:lvl3pPr>
            <a:lvl4pPr marR="0" lvl="3" algn="l" rtl="0">
              <a:lnSpc>
                <a:spcPct val="90000"/>
              </a:lnSpc>
              <a:spcBef>
                <a:spcPts val="0"/>
              </a:spcBef>
              <a:spcAft>
                <a:spcPts val="0"/>
              </a:spcAft>
              <a:buClr>
                <a:srgbClr val="D2A000"/>
              </a:buClr>
              <a:buSzPts val="4400"/>
              <a:buFont typeface="Arial"/>
              <a:buNone/>
              <a:defRPr sz="4400" b="0" i="0" u="none" strike="noStrike" cap="none">
                <a:solidFill>
                  <a:srgbClr val="D2A000"/>
                </a:solidFill>
                <a:latin typeface="Arial"/>
                <a:ea typeface="Arial"/>
                <a:cs typeface="Arial"/>
                <a:sym typeface="Arial"/>
              </a:defRPr>
            </a:lvl4pPr>
            <a:lvl5pPr marR="0" lvl="4" algn="l" rtl="0">
              <a:lnSpc>
                <a:spcPct val="90000"/>
              </a:lnSpc>
              <a:spcBef>
                <a:spcPts val="0"/>
              </a:spcBef>
              <a:spcAft>
                <a:spcPts val="0"/>
              </a:spcAft>
              <a:buClr>
                <a:srgbClr val="D2A000"/>
              </a:buClr>
              <a:buSzPts val="4400"/>
              <a:buFont typeface="Arial"/>
              <a:buNone/>
              <a:defRPr sz="4400" b="0" i="0" u="none" strike="noStrike" cap="none">
                <a:solidFill>
                  <a:srgbClr val="D2A000"/>
                </a:solidFill>
                <a:latin typeface="Arial"/>
                <a:ea typeface="Arial"/>
                <a:cs typeface="Arial"/>
                <a:sym typeface="Arial"/>
              </a:defRPr>
            </a:lvl5pPr>
            <a:lvl6pPr marR="0" lvl="5" algn="l" rtl="0">
              <a:lnSpc>
                <a:spcPct val="90000"/>
              </a:lnSpc>
              <a:spcBef>
                <a:spcPts val="0"/>
              </a:spcBef>
              <a:spcAft>
                <a:spcPts val="0"/>
              </a:spcAft>
              <a:buClr>
                <a:srgbClr val="D2A000"/>
              </a:buClr>
              <a:buSzPts val="4400"/>
              <a:buFont typeface="Arial"/>
              <a:buNone/>
              <a:defRPr sz="4400" b="0" i="0" u="none" strike="noStrike" cap="none">
                <a:solidFill>
                  <a:srgbClr val="D2A000"/>
                </a:solidFill>
                <a:latin typeface="Arial"/>
                <a:ea typeface="Arial"/>
                <a:cs typeface="Arial"/>
                <a:sym typeface="Arial"/>
              </a:defRPr>
            </a:lvl6pPr>
            <a:lvl7pPr marR="0" lvl="6" algn="l" rtl="0">
              <a:lnSpc>
                <a:spcPct val="90000"/>
              </a:lnSpc>
              <a:spcBef>
                <a:spcPts val="0"/>
              </a:spcBef>
              <a:spcAft>
                <a:spcPts val="0"/>
              </a:spcAft>
              <a:buClr>
                <a:srgbClr val="D2A000"/>
              </a:buClr>
              <a:buSzPts val="4400"/>
              <a:buFont typeface="Arial"/>
              <a:buNone/>
              <a:defRPr sz="4400" b="0" i="0" u="none" strike="noStrike" cap="none">
                <a:solidFill>
                  <a:srgbClr val="D2A000"/>
                </a:solidFill>
                <a:latin typeface="Arial"/>
                <a:ea typeface="Arial"/>
                <a:cs typeface="Arial"/>
                <a:sym typeface="Arial"/>
              </a:defRPr>
            </a:lvl7pPr>
            <a:lvl8pPr marR="0" lvl="7" algn="l" rtl="0">
              <a:lnSpc>
                <a:spcPct val="90000"/>
              </a:lnSpc>
              <a:spcBef>
                <a:spcPts val="0"/>
              </a:spcBef>
              <a:spcAft>
                <a:spcPts val="0"/>
              </a:spcAft>
              <a:buClr>
                <a:srgbClr val="D2A000"/>
              </a:buClr>
              <a:buSzPts val="4400"/>
              <a:buFont typeface="Arial"/>
              <a:buNone/>
              <a:defRPr sz="4400" b="0" i="0" u="none" strike="noStrike" cap="none">
                <a:solidFill>
                  <a:srgbClr val="D2A000"/>
                </a:solidFill>
                <a:latin typeface="Arial"/>
                <a:ea typeface="Arial"/>
                <a:cs typeface="Arial"/>
                <a:sym typeface="Arial"/>
              </a:defRPr>
            </a:lvl8pPr>
            <a:lvl9pPr marR="0" lvl="8" algn="l" rtl="0">
              <a:lnSpc>
                <a:spcPct val="90000"/>
              </a:lnSpc>
              <a:spcBef>
                <a:spcPts val="0"/>
              </a:spcBef>
              <a:spcAft>
                <a:spcPts val="0"/>
              </a:spcAft>
              <a:buClr>
                <a:srgbClr val="D2A000"/>
              </a:buClr>
              <a:buSzPts val="4400"/>
              <a:buFont typeface="Arial"/>
              <a:buNone/>
              <a:defRPr sz="4400" b="0" i="0" u="none" strike="noStrike" cap="none">
                <a:solidFill>
                  <a:srgbClr val="D2A000"/>
                </a:solidFill>
                <a:latin typeface="Arial"/>
                <a:ea typeface="Arial"/>
                <a:cs typeface="Arial"/>
                <a:sym typeface="Arial"/>
              </a:defRPr>
            </a:lvl9pPr>
          </a:lstStyle>
          <a:p>
            <a:endParaRPr/>
          </a:p>
        </p:txBody>
      </p:sp>
      <p:sp>
        <p:nvSpPr>
          <p:cNvPr id="8" name="Google Shape;8;p1"/>
          <p:cNvSpPr txBox="1">
            <a:spLocks noGrp="1"/>
          </p:cNvSpPr>
          <p:nvPr>
            <p:ph type="body" idx="1"/>
          </p:nvPr>
        </p:nvSpPr>
        <p:spPr>
          <a:xfrm>
            <a:off x="838200" y="1825625"/>
            <a:ext cx="10515600" cy="4351338"/>
          </a:xfrm>
          <a:prstGeom prst="rect">
            <a:avLst/>
          </a:prstGeom>
          <a:noFill/>
          <a:ln>
            <a:noFill/>
          </a:ln>
        </p:spPr>
        <p:txBody>
          <a:bodyPr spcFirstLastPara="1" wrap="square" lIns="45700" tIns="45700" rIns="45700" bIns="45700" anchor="t" anchorCtr="0">
            <a:noAutofit/>
          </a:bodyPr>
          <a:lstStyle>
            <a:lvl1pPr marL="457200" marR="0" lvl="0" indent="-40640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1pPr>
            <a:lvl2pPr marL="914400" marR="0" lvl="1" indent="-40640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2pPr>
            <a:lvl3pPr marL="1371600" marR="0" lvl="2" indent="-40640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3pPr>
            <a:lvl4pPr marL="1828800" marR="0" lvl="3" indent="-40640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4pPr>
            <a:lvl5pPr marL="2286000" marR="0" lvl="4" indent="-40640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5pPr>
            <a:lvl6pPr marL="2743200" marR="0" lvl="5" indent="-40640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6pPr>
            <a:lvl7pPr marL="3200400" marR="0" lvl="6" indent="-40640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7pPr>
            <a:lvl8pPr marL="3657600" marR="0" lvl="7" indent="-40640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8pPr>
            <a:lvl9pPr marL="4114800" marR="0" lvl="8" indent="-40640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9pPr>
          </a:lstStyle>
          <a:p>
            <a:endParaRPr/>
          </a:p>
        </p:txBody>
      </p:sp>
      <p:cxnSp>
        <p:nvCxnSpPr>
          <p:cNvPr id="9" name="Google Shape;9;p1"/>
          <p:cNvCxnSpPr/>
          <p:nvPr/>
        </p:nvCxnSpPr>
        <p:spPr>
          <a:xfrm>
            <a:off x="511323" y="6383708"/>
            <a:ext cx="11169355" cy="1"/>
          </a:xfrm>
          <a:prstGeom prst="straightConnector1">
            <a:avLst/>
          </a:prstGeom>
          <a:noFill/>
          <a:ln w="57150" cap="flat" cmpd="sng">
            <a:solidFill>
              <a:srgbClr val="D2A000"/>
            </a:solidFill>
            <a:prstDash val="solid"/>
            <a:miter lim="8000"/>
            <a:headEnd type="none" w="sm" len="sm"/>
            <a:tailEnd type="none" w="sm" len="sm"/>
          </a:ln>
        </p:spPr>
      </p:cxnSp>
      <p:sp>
        <p:nvSpPr>
          <p:cNvPr id="10" name="Google Shape;10;p1"/>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D2A000"/>
              </a:buClr>
              <a:buSzPts val="1200"/>
              <a:buFont typeface="Arial"/>
              <a:buNone/>
              <a:defRPr sz="1200" b="0" i="0" u="none" strike="noStrike" cap="none">
                <a:solidFill>
                  <a:srgbClr val="D2A000"/>
                </a:solidFill>
                <a:latin typeface="Arial"/>
                <a:ea typeface="Arial"/>
                <a:cs typeface="Arial"/>
                <a:sym typeface="Arial"/>
              </a:defRPr>
            </a:lvl1pPr>
            <a:lvl2pPr marL="0" marR="0" lvl="1" indent="0" algn="r" rtl="0">
              <a:lnSpc>
                <a:spcPct val="100000"/>
              </a:lnSpc>
              <a:spcBef>
                <a:spcPts val="0"/>
              </a:spcBef>
              <a:spcAft>
                <a:spcPts val="0"/>
              </a:spcAft>
              <a:buClr>
                <a:srgbClr val="D2A000"/>
              </a:buClr>
              <a:buSzPts val="1200"/>
              <a:buFont typeface="Arial"/>
              <a:buNone/>
              <a:defRPr sz="1200" b="0" i="0" u="none" strike="noStrike" cap="none">
                <a:solidFill>
                  <a:srgbClr val="D2A000"/>
                </a:solidFill>
                <a:latin typeface="Arial"/>
                <a:ea typeface="Arial"/>
                <a:cs typeface="Arial"/>
                <a:sym typeface="Arial"/>
              </a:defRPr>
            </a:lvl2pPr>
            <a:lvl3pPr marL="0" marR="0" lvl="2" indent="0" algn="r" rtl="0">
              <a:lnSpc>
                <a:spcPct val="100000"/>
              </a:lnSpc>
              <a:spcBef>
                <a:spcPts val="0"/>
              </a:spcBef>
              <a:spcAft>
                <a:spcPts val="0"/>
              </a:spcAft>
              <a:buClr>
                <a:srgbClr val="D2A000"/>
              </a:buClr>
              <a:buSzPts val="1200"/>
              <a:buFont typeface="Arial"/>
              <a:buNone/>
              <a:defRPr sz="1200" b="0" i="0" u="none" strike="noStrike" cap="none">
                <a:solidFill>
                  <a:srgbClr val="D2A000"/>
                </a:solidFill>
                <a:latin typeface="Arial"/>
                <a:ea typeface="Arial"/>
                <a:cs typeface="Arial"/>
                <a:sym typeface="Arial"/>
              </a:defRPr>
            </a:lvl3pPr>
            <a:lvl4pPr marL="0" marR="0" lvl="3" indent="0" algn="r" rtl="0">
              <a:lnSpc>
                <a:spcPct val="100000"/>
              </a:lnSpc>
              <a:spcBef>
                <a:spcPts val="0"/>
              </a:spcBef>
              <a:spcAft>
                <a:spcPts val="0"/>
              </a:spcAft>
              <a:buClr>
                <a:srgbClr val="D2A000"/>
              </a:buClr>
              <a:buSzPts val="1200"/>
              <a:buFont typeface="Arial"/>
              <a:buNone/>
              <a:defRPr sz="1200" b="0" i="0" u="none" strike="noStrike" cap="none">
                <a:solidFill>
                  <a:srgbClr val="D2A000"/>
                </a:solidFill>
                <a:latin typeface="Arial"/>
                <a:ea typeface="Arial"/>
                <a:cs typeface="Arial"/>
                <a:sym typeface="Arial"/>
              </a:defRPr>
            </a:lvl4pPr>
            <a:lvl5pPr marL="0" marR="0" lvl="4" indent="0" algn="r" rtl="0">
              <a:lnSpc>
                <a:spcPct val="100000"/>
              </a:lnSpc>
              <a:spcBef>
                <a:spcPts val="0"/>
              </a:spcBef>
              <a:spcAft>
                <a:spcPts val="0"/>
              </a:spcAft>
              <a:buClr>
                <a:srgbClr val="D2A000"/>
              </a:buClr>
              <a:buSzPts val="1200"/>
              <a:buFont typeface="Arial"/>
              <a:buNone/>
              <a:defRPr sz="1200" b="0" i="0" u="none" strike="noStrike" cap="none">
                <a:solidFill>
                  <a:srgbClr val="D2A000"/>
                </a:solidFill>
                <a:latin typeface="Arial"/>
                <a:ea typeface="Arial"/>
                <a:cs typeface="Arial"/>
                <a:sym typeface="Arial"/>
              </a:defRPr>
            </a:lvl5pPr>
            <a:lvl6pPr marL="0" marR="0" lvl="5" indent="0" algn="r" rtl="0">
              <a:lnSpc>
                <a:spcPct val="100000"/>
              </a:lnSpc>
              <a:spcBef>
                <a:spcPts val="0"/>
              </a:spcBef>
              <a:spcAft>
                <a:spcPts val="0"/>
              </a:spcAft>
              <a:buClr>
                <a:srgbClr val="D2A000"/>
              </a:buClr>
              <a:buSzPts val="1200"/>
              <a:buFont typeface="Arial"/>
              <a:buNone/>
              <a:defRPr sz="1200" b="0" i="0" u="none" strike="noStrike" cap="none">
                <a:solidFill>
                  <a:srgbClr val="D2A000"/>
                </a:solidFill>
                <a:latin typeface="Arial"/>
                <a:ea typeface="Arial"/>
                <a:cs typeface="Arial"/>
                <a:sym typeface="Arial"/>
              </a:defRPr>
            </a:lvl6pPr>
            <a:lvl7pPr marL="0" marR="0" lvl="6" indent="0" algn="r" rtl="0">
              <a:lnSpc>
                <a:spcPct val="100000"/>
              </a:lnSpc>
              <a:spcBef>
                <a:spcPts val="0"/>
              </a:spcBef>
              <a:spcAft>
                <a:spcPts val="0"/>
              </a:spcAft>
              <a:buClr>
                <a:srgbClr val="D2A000"/>
              </a:buClr>
              <a:buSzPts val="1200"/>
              <a:buFont typeface="Arial"/>
              <a:buNone/>
              <a:defRPr sz="1200" b="0" i="0" u="none" strike="noStrike" cap="none">
                <a:solidFill>
                  <a:srgbClr val="D2A000"/>
                </a:solidFill>
                <a:latin typeface="Arial"/>
                <a:ea typeface="Arial"/>
                <a:cs typeface="Arial"/>
                <a:sym typeface="Arial"/>
              </a:defRPr>
            </a:lvl7pPr>
            <a:lvl8pPr marL="0" marR="0" lvl="7" indent="0" algn="r" rtl="0">
              <a:lnSpc>
                <a:spcPct val="100000"/>
              </a:lnSpc>
              <a:spcBef>
                <a:spcPts val="0"/>
              </a:spcBef>
              <a:spcAft>
                <a:spcPts val="0"/>
              </a:spcAft>
              <a:buClr>
                <a:srgbClr val="D2A000"/>
              </a:buClr>
              <a:buSzPts val="1200"/>
              <a:buFont typeface="Arial"/>
              <a:buNone/>
              <a:defRPr sz="1200" b="0" i="0" u="none" strike="noStrike" cap="none">
                <a:solidFill>
                  <a:srgbClr val="D2A000"/>
                </a:solidFill>
                <a:latin typeface="Arial"/>
                <a:ea typeface="Arial"/>
                <a:cs typeface="Arial"/>
                <a:sym typeface="Arial"/>
              </a:defRPr>
            </a:lvl8pPr>
            <a:lvl9pPr marL="0" marR="0" lvl="8" indent="0" algn="r" rtl="0">
              <a:lnSpc>
                <a:spcPct val="100000"/>
              </a:lnSpc>
              <a:spcBef>
                <a:spcPts val="0"/>
              </a:spcBef>
              <a:spcAft>
                <a:spcPts val="0"/>
              </a:spcAft>
              <a:buClr>
                <a:srgbClr val="D2A000"/>
              </a:buClr>
              <a:buSzPts val="1200"/>
              <a:buFont typeface="Arial"/>
              <a:buNone/>
              <a:defRPr sz="1200" b="0" i="0" u="none" strike="noStrike" cap="none">
                <a:solidFill>
                  <a:srgbClr val="D2A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fld id="{00000000-1234-1234-1234-123412341234}" type="slidenum">
              <a:rPr kumimoji="0" lang="en-US" altLang="zh-TW" sz="1200" b="0" i="0" u="none" strike="noStrike" kern="0" cap="none" spc="0" normalizeH="0" baseline="0" noProof="0">
                <a:ln>
                  <a:noFill/>
                </a:ln>
                <a:solidFill>
                  <a:srgbClr val="D2A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36634162"/>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6" r:id="rId10"/>
    <p:sldLayoutId id="2147483687" r:id="rId11"/>
    <p:sldLayoutId id="2147483688" r:id="rId12"/>
    <p:sldLayoutId id="2147483692" r:id="rId13"/>
    <p:sldLayoutId id="2147483693" r:id="rId14"/>
    <p:sldLayoutId id="2147483694" r:id="rId15"/>
    <p:sldLayoutId id="2147483696" r:id="rId16"/>
    <p:sldLayoutId id="2147483702" r:id="rId17"/>
    <p:sldLayoutId id="2147483703" r:id="rId18"/>
    <p:sldLayoutId id="2147483704" r:id="rId19"/>
    <p:sldLayoutId id="2147483705" r:id="rId20"/>
    <p:sldLayoutId id="2147483706" r:id="rId21"/>
    <p:sldLayoutId id="2147483707"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6" name="Google Shape;6;p1" descr="圖片 1"/>
          <p:cNvPicPr preferRelativeResize="0"/>
          <p:nvPr/>
        </p:nvPicPr>
        <p:blipFill rotWithShape="1">
          <a:blip r:embed="rId24">
            <a:alphaModFix/>
          </a:blip>
          <a:srcRect/>
          <a:stretch/>
        </p:blipFill>
        <p:spPr>
          <a:xfrm>
            <a:off x="0" y="0"/>
            <a:ext cx="12192000" cy="6858000"/>
          </a:xfrm>
          <a:prstGeom prst="rect">
            <a:avLst/>
          </a:prstGeom>
          <a:noFill/>
          <a:ln>
            <a:noFill/>
          </a:ln>
        </p:spPr>
      </p:pic>
      <p:sp>
        <p:nvSpPr>
          <p:cNvPr id="7" name="Google Shape;7;p1"/>
          <p:cNvSpPr txBox="1">
            <a:spLocks noGrp="1"/>
          </p:cNvSpPr>
          <p:nvPr>
            <p:ph type="title"/>
          </p:nvPr>
        </p:nvSpPr>
        <p:spPr>
          <a:xfrm>
            <a:off x="838200" y="365125"/>
            <a:ext cx="10515600" cy="1325563"/>
          </a:xfrm>
          <a:prstGeom prst="rect">
            <a:avLst/>
          </a:prstGeom>
          <a:noFill/>
          <a:ln>
            <a:noFill/>
          </a:ln>
        </p:spPr>
        <p:txBody>
          <a:bodyPr spcFirstLastPara="1" wrap="square" lIns="45700" tIns="45700" rIns="45700" bIns="45700" anchor="t" anchorCtr="0">
            <a:noAutofit/>
          </a:bodyPr>
          <a:lstStyle>
            <a:lvl1pPr marR="0" lvl="0" algn="l" rtl="0">
              <a:lnSpc>
                <a:spcPct val="90000"/>
              </a:lnSpc>
              <a:spcBef>
                <a:spcPts val="0"/>
              </a:spcBef>
              <a:spcAft>
                <a:spcPts val="0"/>
              </a:spcAft>
              <a:buClr>
                <a:srgbClr val="D2A000"/>
              </a:buClr>
              <a:buSzPts val="4400"/>
              <a:buFont typeface="Arial"/>
              <a:buNone/>
              <a:defRPr sz="4400" b="0" i="0" u="none" strike="noStrike" cap="none">
                <a:solidFill>
                  <a:srgbClr val="D2A000"/>
                </a:solidFill>
                <a:latin typeface="Arial"/>
                <a:ea typeface="Arial"/>
                <a:cs typeface="Arial"/>
                <a:sym typeface="Arial"/>
              </a:defRPr>
            </a:lvl1pPr>
            <a:lvl2pPr marR="0" lvl="1" algn="l" rtl="0">
              <a:lnSpc>
                <a:spcPct val="90000"/>
              </a:lnSpc>
              <a:spcBef>
                <a:spcPts val="0"/>
              </a:spcBef>
              <a:spcAft>
                <a:spcPts val="0"/>
              </a:spcAft>
              <a:buClr>
                <a:srgbClr val="D2A000"/>
              </a:buClr>
              <a:buSzPts val="4400"/>
              <a:buFont typeface="Arial"/>
              <a:buNone/>
              <a:defRPr sz="4400" b="0" i="0" u="none" strike="noStrike" cap="none">
                <a:solidFill>
                  <a:srgbClr val="D2A000"/>
                </a:solidFill>
                <a:latin typeface="Arial"/>
                <a:ea typeface="Arial"/>
                <a:cs typeface="Arial"/>
                <a:sym typeface="Arial"/>
              </a:defRPr>
            </a:lvl2pPr>
            <a:lvl3pPr marR="0" lvl="2" algn="l" rtl="0">
              <a:lnSpc>
                <a:spcPct val="90000"/>
              </a:lnSpc>
              <a:spcBef>
                <a:spcPts val="0"/>
              </a:spcBef>
              <a:spcAft>
                <a:spcPts val="0"/>
              </a:spcAft>
              <a:buClr>
                <a:srgbClr val="D2A000"/>
              </a:buClr>
              <a:buSzPts val="4400"/>
              <a:buFont typeface="Arial"/>
              <a:buNone/>
              <a:defRPr sz="4400" b="0" i="0" u="none" strike="noStrike" cap="none">
                <a:solidFill>
                  <a:srgbClr val="D2A000"/>
                </a:solidFill>
                <a:latin typeface="Arial"/>
                <a:ea typeface="Arial"/>
                <a:cs typeface="Arial"/>
                <a:sym typeface="Arial"/>
              </a:defRPr>
            </a:lvl3pPr>
            <a:lvl4pPr marR="0" lvl="3" algn="l" rtl="0">
              <a:lnSpc>
                <a:spcPct val="90000"/>
              </a:lnSpc>
              <a:spcBef>
                <a:spcPts val="0"/>
              </a:spcBef>
              <a:spcAft>
                <a:spcPts val="0"/>
              </a:spcAft>
              <a:buClr>
                <a:srgbClr val="D2A000"/>
              </a:buClr>
              <a:buSzPts val="4400"/>
              <a:buFont typeface="Arial"/>
              <a:buNone/>
              <a:defRPr sz="4400" b="0" i="0" u="none" strike="noStrike" cap="none">
                <a:solidFill>
                  <a:srgbClr val="D2A000"/>
                </a:solidFill>
                <a:latin typeface="Arial"/>
                <a:ea typeface="Arial"/>
                <a:cs typeface="Arial"/>
                <a:sym typeface="Arial"/>
              </a:defRPr>
            </a:lvl4pPr>
            <a:lvl5pPr marR="0" lvl="4" algn="l" rtl="0">
              <a:lnSpc>
                <a:spcPct val="90000"/>
              </a:lnSpc>
              <a:spcBef>
                <a:spcPts val="0"/>
              </a:spcBef>
              <a:spcAft>
                <a:spcPts val="0"/>
              </a:spcAft>
              <a:buClr>
                <a:srgbClr val="D2A000"/>
              </a:buClr>
              <a:buSzPts val="4400"/>
              <a:buFont typeface="Arial"/>
              <a:buNone/>
              <a:defRPr sz="4400" b="0" i="0" u="none" strike="noStrike" cap="none">
                <a:solidFill>
                  <a:srgbClr val="D2A000"/>
                </a:solidFill>
                <a:latin typeface="Arial"/>
                <a:ea typeface="Arial"/>
                <a:cs typeface="Arial"/>
                <a:sym typeface="Arial"/>
              </a:defRPr>
            </a:lvl5pPr>
            <a:lvl6pPr marR="0" lvl="5" algn="l" rtl="0">
              <a:lnSpc>
                <a:spcPct val="90000"/>
              </a:lnSpc>
              <a:spcBef>
                <a:spcPts val="0"/>
              </a:spcBef>
              <a:spcAft>
                <a:spcPts val="0"/>
              </a:spcAft>
              <a:buClr>
                <a:srgbClr val="D2A000"/>
              </a:buClr>
              <a:buSzPts val="4400"/>
              <a:buFont typeface="Arial"/>
              <a:buNone/>
              <a:defRPr sz="4400" b="0" i="0" u="none" strike="noStrike" cap="none">
                <a:solidFill>
                  <a:srgbClr val="D2A000"/>
                </a:solidFill>
                <a:latin typeface="Arial"/>
                <a:ea typeface="Arial"/>
                <a:cs typeface="Arial"/>
                <a:sym typeface="Arial"/>
              </a:defRPr>
            </a:lvl6pPr>
            <a:lvl7pPr marR="0" lvl="6" algn="l" rtl="0">
              <a:lnSpc>
                <a:spcPct val="90000"/>
              </a:lnSpc>
              <a:spcBef>
                <a:spcPts val="0"/>
              </a:spcBef>
              <a:spcAft>
                <a:spcPts val="0"/>
              </a:spcAft>
              <a:buClr>
                <a:srgbClr val="D2A000"/>
              </a:buClr>
              <a:buSzPts val="4400"/>
              <a:buFont typeface="Arial"/>
              <a:buNone/>
              <a:defRPr sz="4400" b="0" i="0" u="none" strike="noStrike" cap="none">
                <a:solidFill>
                  <a:srgbClr val="D2A000"/>
                </a:solidFill>
                <a:latin typeface="Arial"/>
                <a:ea typeface="Arial"/>
                <a:cs typeface="Arial"/>
                <a:sym typeface="Arial"/>
              </a:defRPr>
            </a:lvl7pPr>
            <a:lvl8pPr marR="0" lvl="7" algn="l" rtl="0">
              <a:lnSpc>
                <a:spcPct val="90000"/>
              </a:lnSpc>
              <a:spcBef>
                <a:spcPts val="0"/>
              </a:spcBef>
              <a:spcAft>
                <a:spcPts val="0"/>
              </a:spcAft>
              <a:buClr>
                <a:srgbClr val="D2A000"/>
              </a:buClr>
              <a:buSzPts val="4400"/>
              <a:buFont typeface="Arial"/>
              <a:buNone/>
              <a:defRPr sz="4400" b="0" i="0" u="none" strike="noStrike" cap="none">
                <a:solidFill>
                  <a:srgbClr val="D2A000"/>
                </a:solidFill>
                <a:latin typeface="Arial"/>
                <a:ea typeface="Arial"/>
                <a:cs typeface="Arial"/>
                <a:sym typeface="Arial"/>
              </a:defRPr>
            </a:lvl8pPr>
            <a:lvl9pPr marR="0" lvl="8" algn="l" rtl="0">
              <a:lnSpc>
                <a:spcPct val="90000"/>
              </a:lnSpc>
              <a:spcBef>
                <a:spcPts val="0"/>
              </a:spcBef>
              <a:spcAft>
                <a:spcPts val="0"/>
              </a:spcAft>
              <a:buClr>
                <a:srgbClr val="D2A000"/>
              </a:buClr>
              <a:buSzPts val="4400"/>
              <a:buFont typeface="Arial"/>
              <a:buNone/>
              <a:defRPr sz="4400" b="0" i="0" u="none" strike="noStrike" cap="none">
                <a:solidFill>
                  <a:srgbClr val="D2A000"/>
                </a:solidFill>
                <a:latin typeface="Arial"/>
                <a:ea typeface="Arial"/>
                <a:cs typeface="Arial"/>
                <a:sym typeface="Arial"/>
              </a:defRPr>
            </a:lvl9pPr>
          </a:lstStyle>
          <a:p>
            <a:endParaRPr/>
          </a:p>
        </p:txBody>
      </p:sp>
      <p:sp>
        <p:nvSpPr>
          <p:cNvPr id="8" name="Google Shape;8;p1"/>
          <p:cNvSpPr txBox="1">
            <a:spLocks noGrp="1"/>
          </p:cNvSpPr>
          <p:nvPr>
            <p:ph type="body" idx="1"/>
          </p:nvPr>
        </p:nvSpPr>
        <p:spPr>
          <a:xfrm>
            <a:off x="838200" y="1825625"/>
            <a:ext cx="10515600" cy="4351338"/>
          </a:xfrm>
          <a:prstGeom prst="rect">
            <a:avLst/>
          </a:prstGeom>
          <a:noFill/>
          <a:ln>
            <a:noFill/>
          </a:ln>
        </p:spPr>
        <p:txBody>
          <a:bodyPr spcFirstLastPara="1" wrap="square" lIns="45700" tIns="45700" rIns="45700" bIns="45700" anchor="t" anchorCtr="0">
            <a:noAutofit/>
          </a:bodyPr>
          <a:lstStyle>
            <a:lvl1pPr marL="457200" marR="0" lvl="0" indent="-40640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1pPr>
            <a:lvl2pPr marL="914400" marR="0" lvl="1" indent="-40640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2pPr>
            <a:lvl3pPr marL="1371600" marR="0" lvl="2" indent="-40640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3pPr>
            <a:lvl4pPr marL="1828800" marR="0" lvl="3" indent="-40640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4pPr>
            <a:lvl5pPr marL="2286000" marR="0" lvl="4" indent="-40640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5pPr>
            <a:lvl6pPr marL="2743200" marR="0" lvl="5" indent="-40640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6pPr>
            <a:lvl7pPr marL="3200400" marR="0" lvl="6" indent="-40640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7pPr>
            <a:lvl8pPr marL="3657600" marR="0" lvl="7" indent="-40640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8pPr>
            <a:lvl9pPr marL="4114800" marR="0" lvl="8" indent="-40640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9pPr>
          </a:lstStyle>
          <a:p>
            <a:endParaRPr/>
          </a:p>
        </p:txBody>
      </p:sp>
      <p:cxnSp>
        <p:nvCxnSpPr>
          <p:cNvPr id="9" name="Google Shape;9;p1"/>
          <p:cNvCxnSpPr/>
          <p:nvPr/>
        </p:nvCxnSpPr>
        <p:spPr>
          <a:xfrm>
            <a:off x="511323" y="6383708"/>
            <a:ext cx="11169355" cy="1"/>
          </a:xfrm>
          <a:prstGeom prst="straightConnector1">
            <a:avLst/>
          </a:prstGeom>
          <a:noFill/>
          <a:ln w="57150" cap="flat" cmpd="sng">
            <a:solidFill>
              <a:srgbClr val="D2A000"/>
            </a:solidFill>
            <a:prstDash val="solid"/>
            <a:miter lim="8000"/>
            <a:headEnd type="none" w="sm" len="sm"/>
            <a:tailEnd type="none" w="sm" len="sm"/>
          </a:ln>
        </p:spPr>
      </p:cxnSp>
      <p:sp>
        <p:nvSpPr>
          <p:cNvPr id="10" name="Google Shape;10;p1"/>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D2A000"/>
              </a:buClr>
              <a:buSzPts val="1200"/>
              <a:buFont typeface="Arial"/>
              <a:buNone/>
              <a:defRPr sz="1200" b="0" i="0" u="none" strike="noStrike" cap="none">
                <a:solidFill>
                  <a:srgbClr val="D2A000"/>
                </a:solidFill>
                <a:latin typeface="Arial"/>
                <a:ea typeface="Arial"/>
                <a:cs typeface="Arial"/>
                <a:sym typeface="Arial"/>
              </a:defRPr>
            </a:lvl1pPr>
            <a:lvl2pPr marL="0" marR="0" lvl="1" indent="0" algn="r" rtl="0">
              <a:lnSpc>
                <a:spcPct val="100000"/>
              </a:lnSpc>
              <a:spcBef>
                <a:spcPts val="0"/>
              </a:spcBef>
              <a:spcAft>
                <a:spcPts val="0"/>
              </a:spcAft>
              <a:buClr>
                <a:srgbClr val="D2A000"/>
              </a:buClr>
              <a:buSzPts val="1200"/>
              <a:buFont typeface="Arial"/>
              <a:buNone/>
              <a:defRPr sz="1200" b="0" i="0" u="none" strike="noStrike" cap="none">
                <a:solidFill>
                  <a:srgbClr val="D2A000"/>
                </a:solidFill>
                <a:latin typeface="Arial"/>
                <a:ea typeface="Arial"/>
                <a:cs typeface="Arial"/>
                <a:sym typeface="Arial"/>
              </a:defRPr>
            </a:lvl2pPr>
            <a:lvl3pPr marL="0" marR="0" lvl="2" indent="0" algn="r" rtl="0">
              <a:lnSpc>
                <a:spcPct val="100000"/>
              </a:lnSpc>
              <a:spcBef>
                <a:spcPts val="0"/>
              </a:spcBef>
              <a:spcAft>
                <a:spcPts val="0"/>
              </a:spcAft>
              <a:buClr>
                <a:srgbClr val="D2A000"/>
              </a:buClr>
              <a:buSzPts val="1200"/>
              <a:buFont typeface="Arial"/>
              <a:buNone/>
              <a:defRPr sz="1200" b="0" i="0" u="none" strike="noStrike" cap="none">
                <a:solidFill>
                  <a:srgbClr val="D2A000"/>
                </a:solidFill>
                <a:latin typeface="Arial"/>
                <a:ea typeface="Arial"/>
                <a:cs typeface="Arial"/>
                <a:sym typeface="Arial"/>
              </a:defRPr>
            </a:lvl3pPr>
            <a:lvl4pPr marL="0" marR="0" lvl="3" indent="0" algn="r" rtl="0">
              <a:lnSpc>
                <a:spcPct val="100000"/>
              </a:lnSpc>
              <a:spcBef>
                <a:spcPts val="0"/>
              </a:spcBef>
              <a:spcAft>
                <a:spcPts val="0"/>
              </a:spcAft>
              <a:buClr>
                <a:srgbClr val="D2A000"/>
              </a:buClr>
              <a:buSzPts val="1200"/>
              <a:buFont typeface="Arial"/>
              <a:buNone/>
              <a:defRPr sz="1200" b="0" i="0" u="none" strike="noStrike" cap="none">
                <a:solidFill>
                  <a:srgbClr val="D2A000"/>
                </a:solidFill>
                <a:latin typeface="Arial"/>
                <a:ea typeface="Arial"/>
                <a:cs typeface="Arial"/>
                <a:sym typeface="Arial"/>
              </a:defRPr>
            </a:lvl4pPr>
            <a:lvl5pPr marL="0" marR="0" lvl="4" indent="0" algn="r" rtl="0">
              <a:lnSpc>
                <a:spcPct val="100000"/>
              </a:lnSpc>
              <a:spcBef>
                <a:spcPts val="0"/>
              </a:spcBef>
              <a:spcAft>
                <a:spcPts val="0"/>
              </a:spcAft>
              <a:buClr>
                <a:srgbClr val="D2A000"/>
              </a:buClr>
              <a:buSzPts val="1200"/>
              <a:buFont typeface="Arial"/>
              <a:buNone/>
              <a:defRPr sz="1200" b="0" i="0" u="none" strike="noStrike" cap="none">
                <a:solidFill>
                  <a:srgbClr val="D2A000"/>
                </a:solidFill>
                <a:latin typeface="Arial"/>
                <a:ea typeface="Arial"/>
                <a:cs typeface="Arial"/>
                <a:sym typeface="Arial"/>
              </a:defRPr>
            </a:lvl5pPr>
            <a:lvl6pPr marL="0" marR="0" lvl="5" indent="0" algn="r" rtl="0">
              <a:lnSpc>
                <a:spcPct val="100000"/>
              </a:lnSpc>
              <a:spcBef>
                <a:spcPts val="0"/>
              </a:spcBef>
              <a:spcAft>
                <a:spcPts val="0"/>
              </a:spcAft>
              <a:buClr>
                <a:srgbClr val="D2A000"/>
              </a:buClr>
              <a:buSzPts val="1200"/>
              <a:buFont typeface="Arial"/>
              <a:buNone/>
              <a:defRPr sz="1200" b="0" i="0" u="none" strike="noStrike" cap="none">
                <a:solidFill>
                  <a:srgbClr val="D2A000"/>
                </a:solidFill>
                <a:latin typeface="Arial"/>
                <a:ea typeface="Arial"/>
                <a:cs typeface="Arial"/>
                <a:sym typeface="Arial"/>
              </a:defRPr>
            </a:lvl6pPr>
            <a:lvl7pPr marL="0" marR="0" lvl="6" indent="0" algn="r" rtl="0">
              <a:lnSpc>
                <a:spcPct val="100000"/>
              </a:lnSpc>
              <a:spcBef>
                <a:spcPts val="0"/>
              </a:spcBef>
              <a:spcAft>
                <a:spcPts val="0"/>
              </a:spcAft>
              <a:buClr>
                <a:srgbClr val="D2A000"/>
              </a:buClr>
              <a:buSzPts val="1200"/>
              <a:buFont typeface="Arial"/>
              <a:buNone/>
              <a:defRPr sz="1200" b="0" i="0" u="none" strike="noStrike" cap="none">
                <a:solidFill>
                  <a:srgbClr val="D2A000"/>
                </a:solidFill>
                <a:latin typeface="Arial"/>
                <a:ea typeface="Arial"/>
                <a:cs typeface="Arial"/>
                <a:sym typeface="Arial"/>
              </a:defRPr>
            </a:lvl7pPr>
            <a:lvl8pPr marL="0" marR="0" lvl="7" indent="0" algn="r" rtl="0">
              <a:lnSpc>
                <a:spcPct val="100000"/>
              </a:lnSpc>
              <a:spcBef>
                <a:spcPts val="0"/>
              </a:spcBef>
              <a:spcAft>
                <a:spcPts val="0"/>
              </a:spcAft>
              <a:buClr>
                <a:srgbClr val="D2A000"/>
              </a:buClr>
              <a:buSzPts val="1200"/>
              <a:buFont typeface="Arial"/>
              <a:buNone/>
              <a:defRPr sz="1200" b="0" i="0" u="none" strike="noStrike" cap="none">
                <a:solidFill>
                  <a:srgbClr val="D2A000"/>
                </a:solidFill>
                <a:latin typeface="Arial"/>
                <a:ea typeface="Arial"/>
                <a:cs typeface="Arial"/>
                <a:sym typeface="Arial"/>
              </a:defRPr>
            </a:lvl8pPr>
            <a:lvl9pPr marL="0" marR="0" lvl="8" indent="0" algn="r" rtl="0">
              <a:lnSpc>
                <a:spcPct val="100000"/>
              </a:lnSpc>
              <a:spcBef>
                <a:spcPts val="0"/>
              </a:spcBef>
              <a:spcAft>
                <a:spcPts val="0"/>
              </a:spcAft>
              <a:buClr>
                <a:srgbClr val="D2A000"/>
              </a:buClr>
              <a:buSzPts val="1200"/>
              <a:buFont typeface="Arial"/>
              <a:buNone/>
              <a:defRPr sz="1200" b="0" i="0" u="none" strike="noStrike" cap="none">
                <a:solidFill>
                  <a:srgbClr val="D2A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fld id="{00000000-1234-1234-1234-123412341234}" type="slidenum">
              <a:rPr kumimoji="0" lang="en-US" altLang="zh-TW" sz="1200" b="0" i="0" u="none" strike="noStrike" kern="0" cap="none" spc="0" normalizeH="0" baseline="0" noProof="0">
                <a:ln>
                  <a:noFill/>
                </a:ln>
                <a:solidFill>
                  <a:srgbClr val="D2A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D2A000"/>
                </a:buClr>
                <a:buSzPts val="1200"/>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2606118"/>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9" r:id="rId10"/>
    <p:sldLayoutId id="2147483720" r:id="rId11"/>
    <p:sldLayoutId id="2147483721" r:id="rId12"/>
    <p:sldLayoutId id="2147483725" r:id="rId13"/>
    <p:sldLayoutId id="2147483726" r:id="rId14"/>
    <p:sldLayoutId id="2147483727" r:id="rId15"/>
    <p:sldLayoutId id="2147483729" r:id="rId16"/>
    <p:sldLayoutId id="2147483735" r:id="rId17"/>
    <p:sldLayoutId id="2147483736" r:id="rId18"/>
    <p:sldLayoutId id="2147483737" r:id="rId19"/>
    <p:sldLayoutId id="2147483738" r:id="rId20"/>
    <p:sldLayoutId id="2147483739" r:id="rId21"/>
    <p:sldLayoutId id="2147483740"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6" name="Google Shape;6;p1" descr="圖片 1"/>
          <p:cNvPicPr preferRelativeResize="0"/>
          <p:nvPr/>
        </p:nvPicPr>
        <p:blipFill rotWithShape="1">
          <a:blip r:embed="rId20">
            <a:alphaModFix/>
          </a:blip>
          <a:srcRect/>
          <a:stretch/>
        </p:blipFill>
        <p:spPr>
          <a:xfrm>
            <a:off x="0" y="0"/>
            <a:ext cx="12192000" cy="6858000"/>
          </a:xfrm>
          <a:prstGeom prst="rect">
            <a:avLst/>
          </a:prstGeom>
          <a:noFill/>
          <a:ln>
            <a:noFill/>
          </a:ln>
        </p:spPr>
      </p:pic>
      <p:sp>
        <p:nvSpPr>
          <p:cNvPr id="7" name="Google Shape;7;p1"/>
          <p:cNvSpPr txBox="1">
            <a:spLocks noGrp="1"/>
          </p:cNvSpPr>
          <p:nvPr>
            <p:ph type="title"/>
          </p:nvPr>
        </p:nvSpPr>
        <p:spPr>
          <a:xfrm>
            <a:off x="838202" y="365125"/>
            <a:ext cx="10515600" cy="1325563"/>
          </a:xfrm>
          <a:prstGeom prst="rect">
            <a:avLst/>
          </a:prstGeom>
          <a:noFill/>
          <a:ln>
            <a:noFill/>
          </a:ln>
        </p:spPr>
        <p:txBody>
          <a:bodyPr spcFirstLastPara="1" wrap="square" lIns="45700" tIns="45700" rIns="45700" bIns="45700" anchor="t" anchorCtr="0">
            <a:noAutofit/>
          </a:bodyPr>
          <a:lstStyle>
            <a:lvl1pPr marR="0" lvl="0" algn="l" rtl="0">
              <a:lnSpc>
                <a:spcPct val="90000"/>
              </a:lnSpc>
              <a:spcBef>
                <a:spcPts val="0"/>
              </a:spcBef>
              <a:spcAft>
                <a:spcPts val="0"/>
              </a:spcAft>
              <a:buClr>
                <a:srgbClr val="D2A000"/>
              </a:buClr>
              <a:buSzPts val="4400"/>
              <a:buFont typeface="Arial"/>
              <a:buNone/>
              <a:defRPr sz="4400" b="0" i="0" u="none" strike="noStrike" cap="none">
                <a:solidFill>
                  <a:srgbClr val="D2A000"/>
                </a:solidFill>
                <a:latin typeface="Arial"/>
                <a:ea typeface="Arial"/>
                <a:cs typeface="Arial"/>
                <a:sym typeface="Arial"/>
              </a:defRPr>
            </a:lvl1pPr>
            <a:lvl2pPr marR="0" lvl="1" algn="l" rtl="0">
              <a:lnSpc>
                <a:spcPct val="90000"/>
              </a:lnSpc>
              <a:spcBef>
                <a:spcPts val="0"/>
              </a:spcBef>
              <a:spcAft>
                <a:spcPts val="0"/>
              </a:spcAft>
              <a:buClr>
                <a:srgbClr val="D2A000"/>
              </a:buClr>
              <a:buSzPts val="4400"/>
              <a:buFont typeface="Arial"/>
              <a:buNone/>
              <a:defRPr sz="4400" b="0" i="0" u="none" strike="noStrike" cap="none">
                <a:solidFill>
                  <a:srgbClr val="D2A000"/>
                </a:solidFill>
                <a:latin typeface="Arial"/>
                <a:ea typeface="Arial"/>
                <a:cs typeface="Arial"/>
                <a:sym typeface="Arial"/>
              </a:defRPr>
            </a:lvl2pPr>
            <a:lvl3pPr marR="0" lvl="2" algn="l" rtl="0">
              <a:lnSpc>
                <a:spcPct val="90000"/>
              </a:lnSpc>
              <a:spcBef>
                <a:spcPts val="0"/>
              </a:spcBef>
              <a:spcAft>
                <a:spcPts val="0"/>
              </a:spcAft>
              <a:buClr>
                <a:srgbClr val="D2A000"/>
              </a:buClr>
              <a:buSzPts val="4400"/>
              <a:buFont typeface="Arial"/>
              <a:buNone/>
              <a:defRPr sz="4400" b="0" i="0" u="none" strike="noStrike" cap="none">
                <a:solidFill>
                  <a:srgbClr val="D2A000"/>
                </a:solidFill>
                <a:latin typeface="Arial"/>
                <a:ea typeface="Arial"/>
                <a:cs typeface="Arial"/>
                <a:sym typeface="Arial"/>
              </a:defRPr>
            </a:lvl3pPr>
            <a:lvl4pPr marR="0" lvl="3" algn="l" rtl="0">
              <a:lnSpc>
                <a:spcPct val="90000"/>
              </a:lnSpc>
              <a:spcBef>
                <a:spcPts val="0"/>
              </a:spcBef>
              <a:spcAft>
                <a:spcPts val="0"/>
              </a:spcAft>
              <a:buClr>
                <a:srgbClr val="D2A000"/>
              </a:buClr>
              <a:buSzPts val="4400"/>
              <a:buFont typeface="Arial"/>
              <a:buNone/>
              <a:defRPr sz="4400" b="0" i="0" u="none" strike="noStrike" cap="none">
                <a:solidFill>
                  <a:srgbClr val="D2A000"/>
                </a:solidFill>
                <a:latin typeface="Arial"/>
                <a:ea typeface="Arial"/>
                <a:cs typeface="Arial"/>
                <a:sym typeface="Arial"/>
              </a:defRPr>
            </a:lvl4pPr>
            <a:lvl5pPr marR="0" lvl="4" algn="l" rtl="0">
              <a:lnSpc>
                <a:spcPct val="90000"/>
              </a:lnSpc>
              <a:spcBef>
                <a:spcPts val="0"/>
              </a:spcBef>
              <a:spcAft>
                <a:spcPts val="0"/>
              </a:spcAft>
              <a:buClr>
                <a:srgbClr val="D2A000"/>
              </a:buClr>
              <a:buSzPts val="4400"/>
              <a:buFont typeface="Arial"/>
              <a:buNone/>
              <a:defRPr sz="4400" b="0" i="0" u="none" strike="noStrike" cap="none">
                <a:solidFill>
                  <a:srgbClr val="D2A000"/>
                </a:solidFill>
                <a:latin typeface="Arial"/>
                <a:ea typeface="Arial"/>
                <a:cs typeface="Arial"/>
                <a:sym typeface="Arial"/>
              </a:defRPr>
            </a:lvl5pPr>
            <a:lvl6pPr marR="0" lvl="5" algn="l" rtl="0">
              <a:lnSpc>
                <a:spcPct val="90000"/>
              </a:lnSpc>
              <a:spcBef>
                <a:spcPts val="0"/>
              </a:spcBef>
              <a:spcAft>
                <a:spcPts val="0"/>
              </a:spcAft>
              <a:buClr>
                <a:srgbClr val="D2A000"/>
              </a:buClr>
              <a:buSzPts val="4400"/>
              <a:buFont typeface="Arial"/>
              <a:buNone/>
              <a:defRPr sz="4400" b="0" i="0" u="none" strike="noStrike" cap="none">
                <a:solidFill>
                  <a:srgbClr val="D2A000"/>
                </a:solidFill>
                <a:latin typeface="Arial"/>
                <a:ea typeface="Arial"/>
                <a:cs typeface="Arial"/>
                <a:sym typeface="Arial"/>
              </a:defRPr>
            </a:lvl6pPr>
            <a:lvl7pPr marR="0" lvl="6" algn="l" rtl="0">
              <a:lnSpc>
                <a:spcPct val="90000"/>
              </a:lnSpc>
              <a:spcBef>
                <a:spcPts val="0"/>
              </a:spcBef>
              <a:spcAft>
                <a:spcPts val="0"/>
              </a:spcAft>
              <a:buClr>
                <a:srgbClr val="D2A000"/>
              </a:buClr>
              <a:buSzPts val="4400"/>
              <a:buFont typeface="Arial"/>
              <a:buNone/>
              <a:defRPr sz="4400" b="0" i="0" u="none" strike="noStrike" cap="none">
                <a:solidFill>
                  <a:srgbClr val="D2A000"/>
                </a:solidFill>
                <a:latin typeface="Arial"/>
                <a:ea typeface="Arial"/>
                <a:cs typeface="Arial"/>
                <a:sym typeface="Arial"/>
              </a:defRPr>
            </a:lvl7pPr>
            <a:lvl8pPr marR="0" lvl="7" algn="l" rtl="0">
              <a:lnSpc>
                <a:spcPct val="90000"/>
              </a:lnSpc>
              <a:spcBef>
                <a:spcPts val="0"/>
              </a:spcBef>
              <a:spcAft>
                <a:spcPts val="0"/>
              </a:spcAft>
              <a:buClr>
                <a:srgbClr val="D2A000"/>
              </a:buClr>
              <a:buSzPts val="4400"/>
              <a:buFont typeface="Arial"/>
              <a:buNone/>
              <a:defRPr sz="4400" b="0" i="0" u="none" strike="noStrike" cap="none">
                <a:solidFill>
                  <a:srgbClr val="D2A000"/>
                </a:solidFill>
                <a:latin typeface="Arial"/>
                <a:ea typeface="Arial"/>
                <a:cs typeface="Arial"/>
                <a:sym typeface="Arial"/>
              </a:defRPr>
            </a:lvl8pPr>
            <a:lvl9pPr marR="0" lvl="8" algn="l" rtl="0">
              <a:lnSpc>
                <a:spcPct val="90000"/>
              </a:lnSpc>
              <a:spcBef>
                <a:spcPts val="0"/>
              </a:spcBef>
              <a:spcAft>
                <a:spcPts val="0"/>
              </a:spcAft>
              <a:buClr>
                <a:srgbClr val="D2A000"/>
              </a:buClr>
              <a:buSzPts val="4400"/>
              <a:buFont typeface="Arial"/>
              <a:buNone/>
              <a:defRPr sz="4400" b="0" i="0" u="none" strike="noStrike" cap="none">
                <a:solidFill>
                  <a:srgbClr val="D2A000"/>
                </a:solidFill>
                <a:latin typeface="Arial"/>
                <a:ea typeface="Arial"/>
                <a:cs typeface="Arial"/>
                <a:sym typeface="Arial"/>
              </a:defRPr>
            </a:lvl9pPr>
          </a:lstStyle>
          <a:p>
            <a:endParaRPr/>
          </a:p>
        </p:txBody>
      </p:sp>
      <p:sp>
        <p:nvSpPr>
          <p:cNvPr id="8" name="Google Shape;8;p1"/>
          <p:cNvSpPr txBox="1">
            <a:spLocks noGrp="1"/>
          </p:cNvSpPr>
          <p:nvPr>
            <p:ph type="body" idx="1"/>
          </p:nvPr>
        </p:nvSpPr>
        <p:spPr>
          <a:xfrm>
            <a:off x="838202" y="1825625"/>
            <a:ext cx="10515600" cy="4351338"/>
          </a:xfrm>
          <a:prstGeom prst="rect">
            <a:avLst/>
          </a:prstGeom>
          <a:noFill/>
          <a:ln>
            <a:noFill/>
          </a:ln>
        </p:spPr>
        <p:txBody>
          <a:bodyPr spcFirstLastPara="1" wrap="square" lIns="45700" tIns="45700" rIns="45700" bIns="45700" anchor="t" anchorCtr="0">
            <a:noAutofit/>
          </a:bodyPr>
          <a:lstStyle>
            <a:lvl1pPr marL="457200" marR="0" lvl="0" indent="-40640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1pPr>
            <a:lvl2pPr marL="914400" marR="0" lvl="1" indent="-40640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2pPr>
            <a:lvl3pPr marL="1371600" marR="0" lvl="2" indent="-40640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3pPr>
            <a:lvl4pPr marL="1828800" marR="0" lvl="3" indent="-40640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4pPr>
            <a:lvl5pPr marL="2286000" marR="0" lvl="4" indent="-40640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5pPr>
            <a:lvl6pPr marL="2743200" marR="0" lvl="5" indent="-40640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6pPr>
            <a:lvl7pPr marL="3200400" marR="0" lvl="6" indent="-40640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7pPr>
            <a:lvl8pPr marL="3657600" marR="0" lvl="7" indent="-40640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8pPr>
            <a:lvl9pPr marL="4114800" marR="0" lvl="8" indent="-406400" algn="l" rtl="0">
              <a:lnSpc>
                <a:spcPct val="90000"/>
              </a:lnSpc>
              <a:spcBef>
                <a:spcPts val="1000"/>
              </a:spcBef>
              <a:spcAft>
                <a:spcPts val="0"/>
              </a:spcAft>
              <a:buClr>
                <a:srgbClr val="3E3A39"/>
              </a:buClr>
              <a:buSzPts val="2800"/>
              <a:buFont typeface="Arial"/>
              <a:buChar char="•"/>
              <a:defRPr sz="2800" b="0" i="0" u="none" strike="noStrike" cap="none">
                <a:solidFill>
                  <a:srgbClr val="3E3A39"/>
                </a:solidFill>
                <a:latin typeface="Arial"/>
                <a:ea typeface="Arial"/>
                <a:cs typeface="Arial"/>
                <a:sym typeface="Arial"/>
              </a:defRPr>
            </a:lvl9pPr>
          </a:lstStyle>
          <a:p>
            <a:endParaRPr/>
          </a:p>
        </p:txBody>
      </p:sp>
      <p:cxnSp>
        <p:nvCxnSpPr>
          <p:cNvPr id="9" name="Google Shape;9;p1"/>
          <p:cNvCxnSpPr/>
          <p:nvPr/>
        </p:nvCxnSpPr>
        <p:spPr>
          <a:xfrm>
            <a:off x="511324" y="6383709"/>
            <a:ext cx="11169355" cy="1"/>
          </a:xfrm>
          <a:prstGeom prst="straightConnector1">
            <a:avLst/>
          </a:prstGeom>
          <a:noFill/>
          <a:ln w="57150" cap="flat" cmpd="sng">
            <a:solidFill>
              <a:srgbClr val="D2A000"/>
            </a:solidFill>
            <a:prstDash val="solid"/>
            <a:miter lim="8000"/>
            <a:headEnd type="none" w="sm" len="sm"/>
            <a:tailEnd type="none" w="sm" len="sm"/>
          </a:ln>
        </p:spPr>
      </p:cxnSp>
      <p:sp>
        <p:nvSpPr>
          <p:cNvPr id="10" name="Google Shape;10;p1"/>
          <p:cNvSpPr txBox="1">
            <a:spLocks noGrp="1"/>
          </p:cNvSpPr>
          <p:nvPr>
            <p:ph type="sldNum" idx="12"/>
          </p:nvPr>
        </p:nvSpPr>
        <p:spPr>
          <a:xfrm>
            <a:off x="5892800" y="6172201"/>
            <a:ext cx="2844800" cy="368301"/>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D2A000"/>
              </a:buClr>
              <a:buSzPts val="1200"/>
              <a:buFont typeface="Arial"/>
              <a:buNone/>
              <a:defRPr sz="1200" b="0" i="0" u="none" strike="noStrike" cap="none">
                <a:solidFill>
                  <a:srgbClr val="D2A000"/>
                </a:solidFill>
                <a:latin typeface="Arial"/>
                <a:ea typeface="Arial"/>
                <a:cs typeface="Arial"/>
                <a:sym typeface="Arial"/>
              </a:defRPr>
            </a:lvl1pPr>
            <a:lvl2pPr marL="0" marR="0" lvl="1" indent="0" algn="r" rtl="0">
              <a:lnSpc>
                <a:spcPct val="100000"/>
              </a:lnSpc>
              <a:spcBef>
                <a:spcPts val="0"/>
              </a:spcBef>
              <a:spcAft>
                <a:spcPts val="0"/>
              </a:spcAft>
              <a:buClr>
                <a:srgbClr val="D2A000"/>
              </a:buClr>
              <a:buSzPts val="1200"/>
              <a:buFont typeface="Arial"/>
              <a:buNone/>
              <a:defRPr sz="1200" b="0" i="0" u="none" strike="noStrike" cap="none">
                <a:solidFill>
                  <a:srgbClr val="D2A000"/>
                </a:solidFill>
                <a:latin typeface="Arial"/>
                <a:ea typeface="Arial"/>
                <a:cs typeface="Arial"/>
                <a:sym typeface="Arial"/>
              </a:defRPr>
            </a:lvl2pPr>
            <a:lvl3pPr marL="0" marR="0" lvl="2" indent="0" algn="r" rtl="0">
              <a:lnSpc>
                <a:spcPct val="100000"/>
              </a:lnSpc>
              <a:spcBef>
                <a:spcPts val="0"/>
              </a:spcBef>
              <a:spcAft>
                <a:spcPts val="0"/>
              </a:spcAft>
              <a:buClr>
                <a:srgbClr val="D2A000"/>
              </a:buClr>
              <a:buSzPts val="1200"/>
              <a:buFont typeface="Arial"/>
              <a:buNone/>
              <a:defRPr sz="1200" b="0" i="0" u="none" strike="noStrike" cap="none">
                <a:solidFill>
                  <a:srgbClr val="D2A000"/>
                </a:solidFill>
                <a:latin typeface="Arial"/>
                <a:ea typeface="Arial"/>
                <a:cs typeface="Arial"/>
                <a:sym typeface="Arial"/>
              </a:defRPr>
            </a:lvl3pPr>
            <a:lvl4pPr marL="0" marR="0" lvl="3" indent="0" algn="r" rtl="0">
              <a:lnSpc>
                <a:spcPct val="100000"/>
              </a:lnSpc>
              <a:spcBef>
                <a:spcPts val="0"/>
              </a:spcBef>
              <a:spcAft>
                <a:spcPts val="0"/>
              </a:spcAft>
              <a:buClr>
                <a:srgbClr val="D2A000"/>
              </a:buClr>
              <a:buSzPts val="1200"/>
              <a:buFont typeface="Arial"/>
              <a:buNone/>
              <a:defRPr sz="1200" b="0" i="0" u="none" strike="noStrike" cap="none">
                <a:solidFill>
                  <a:srgbClr val="D2A000"/>
                </a:solidFill>
                <a:latin typeface="Arial"/>
                <a:ea typeface="Arial"/>
                <a:cs typeface="Arial"/>
                <a:sym typeface="Arial"/>
              </a:defRPr>
            </a:lvl4pPr>
            <a:lvl5pPr marL="0" marR="0" lvl="4" indent="0" algn="r" rtl="0">
              <a:lnSpc>
                <a:spcPct val="100000"/>
              </a:lnSpc>
              <a:spcBef>
                <a:spcPts val="0"/>
              </a:spcBef>
              <a:spcAft>
                <a:spcPts val="0"/>
              </a:spcAft>
              <a:buClr>
                <a:srgbClr val="D2A000"/>
              </a:buClr>
              <a:buSzPts val="1200"/>
              <a:buFont typeface="Arial"/>
              <a:buNone/>
              <a:defRPr sz="1200" b="0" i="0" u="none" strike="noStrike" cap="none">
                <a:solidFill>
                  <a:srgbClr val="D2A000"/>
                </a:solidFill>
                <a:latin typeface="Arial"/>
                <a:ea typeface="Arial"/>
                <a:cs typeface="Arial"/>
                <a:sym typeface="Arial"/>
              </a:defRPr>
            </a:lvl5pPr>
            <a:lvl6pPr marL="0" marR="0" lvl="5" indent="0" algn="r" rtl="0">
              <a:lnSpc>
                <a:spcPct val="100000"/>
              </a:lnSpc>
              <a:spcBef>
                <a:spcPts val="0"/>
              </a:spcBef>
              <a:spcAft>
                <a:spcPts val="0"/>
              </a:spcAft>
              <a:buClr>
                <a:srgbClr val="D2A000"/>
              </a:buClr>
              <a:buSzPts val="1200"/>
              <a:buFont typeface="Arial"/>
              <a:buNone/>
              <a:defRPr sz="1200" b="0" i="0" u="none" strike="noStrike" cap="none">
                <a:solidFill>
                  <a:srgbClr val="D2A000"/>
                </a:solidFill>
                <a:latin typeface="Arial"/>
                <a:ea typeface="Arial"/>
                <a:cs typeface="Arial"/>
                <a:sym typeface="Arial"/>
              </a:defRPr>
            </a:lvl6pPr>
            <a:lvl7pPr marL="0" marR="0" lvl="6" indent="0" algn="r" rtl="0">
              <a:lnSpc>
                <a:spcPct val="100000"/>
              </a:lnSpc>
              <a:spcBef>
                <a:spcPts val="0"/>
              </a:spcBef>
              <a:spcAft>
                <a:spcPts val="0"/>
              </a:spcAft>
              <a:buClr>
                <a:srgbClr val="D2A000"/>
              </a:buClr>
              <a:buSzPts val="1200"/>
              <a:buFont typeface="Arial"/>
              <a:buNone/>
              <a:defRPr sz="1200" b="0" i="0" u="none" strike="noStrike" cap="none">
                <a:solidFill>
                  <a:srgbClr val="D2A000"/>
                </a:solidFill>
                <a:latin typeface="Arial"/>
                <a:ea typeface="Arial"/>
                <a:cs typeface="Arial"/>
                <a:sym typeface="Arial"/>
              </a:defRPr>
            </a:lvl7pPr>
            <a:lvl8pPr marL="0" marR="0" lvl="7" indent="0" algn="r" rtl="0">
              <a:lnSpc>
                <a:spcPct val="100000"/>
              </a:lnSpc>
              <a:spcBef>
                <a:spcPts val="0"/>
              </a:spcBef>
              <a:spcAft>
                <a:spcPts val="0"/>
              </a:spcAft>
              <a:buClr>
                <a:srgbClr val="D2A000"/>
              </a:buClr>
              <a:buSzPts val="1200"/>
              <a:buFont typeface="Arial"/>
              <a:buNone/>
              <a:defRPr sz="1200" b="0" i="0" u="none" strike="noStrike" cap="none">
                <a:solidFill>
                  <a:srgbClr val="D2A000"/>
                </a:solidFill>
                <a:latin typeface="Arial"/>
                <a:ea typeface="Arial"/>
                <a:cs typeface="Arial"/>
                <a:sym typeface="Arial"/>
              </a:defRPr>
            </a:lvl8pPr>
            <a:lvl9pPr marL="0" marR="0" lvl="8" indent="0" algn="r" rtl="0">
              <a:lnSpc>
                <a:spcPct val="100000"/>
              </a:lnSpc>
              <a:spcBef>
                <a:spcPts val="0"/>
              </a:spcBef>
              <a:spcAft>
                <a:spcPts val="0"/>
              </a:spcAft>
              <a:buClr>
                <a:srgbClr val="D2A000"/>
              </a:buClr>
              <a:buSzPts val="1200"/>
              <a:buFont typeface="Arial"/>
              <a:buNone/>
              <a:defRPr sz="1200" b="0" i="0" u="none" strike="noStrike" cap="none">
                <a:solidFill>
                  <a:srgbClr val="D2A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pPr marL="0" lvl="0" indent="0" algn="r" rtl="0">
                <a:spcBef>
                  <a:spcPts val="0"/>
                </a:spcBef>
                <a:spcAft>
                  <a:spcPts val="0"/>
                </a:spcAft>
                <a:buNone/>
              </a:pPr>
              <a:t>‹#›</a:t>
            </a:fld>
            <a:endParaRPr sz="1400">
              <a:solidFill>
                <a:srgbClr val="000000"/>
              </a:solidFill>
            </a:endParaRPr>
          </a:p>
        </p:txBody>
      </p:sp>
    </p:spTree>
    <p:extLst>
      <p:ext uri="{BB962C8B-B14F-4D97-AF65-F5344CB8AC3E}">
        <p14:creationId xmlns:p14="http://schemas.microsoft.com/office/powerpoint/2010/main" val="2424519250"/>
      </p:ext>
    </p:extLst>
  </p:cSld>
  <p:clrMap bg1="lt1" tx1="dk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5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4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74.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easymap.land.moi.gov.tw/" TargetMode="External"/><Relationship Id="rId1" Type="http://schemas.openxmlformats.org/officeDocument/2006/relationships/slideLayout" Target="../slideLayouts/slideLayout74.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8.xml"/><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2.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4.xml"/></Relationships>
</file>

<file path=ppt/slides/_rels/slide43.xml.rels><?xml version="1.0" encoding="UTF-8" standalone="yes"?>
<Relationships xmlns="http://schemas.openxmlformats.org/package/2006/relationships"><Relationship Id="rId3" Type="http://schemas.openxmlformats.org/officeDocument/2006/relationships/hyperlink" Target="https://service.taipower.com.tw/ebpps2/simplebill/tenant/simple-query-bill" TargetMode="External"/><Relationship Id="rId2" Type="http://schemas.openxmlformats.org/officeDocument/2006/relationships/image" Target="../media/image59.png"/><Relationship Id="rId1" Type="http://schemas.openxmlformats.org/officeDocument/2006/relationships/slideLayout" Target="../slideLayouts/slideLayout7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2.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7.png"/><Relationship Id="rId1" Type="http://schemas.openxmlformats.org/officeDocument/2006/relationships/slideLayout" Target="../slideLayouts/slideLayout4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png"/><Relationship Id="rId1" Type="http://schemas.openxmlformats.org/officeDocument/2006/relationships/slideLayout" Target="../slideLayouts/slideLayout11.xml"/><Relationship Id="rId5" Type="http://schemas.openxmlformats.org/officeDocument/2006/relationships/image" Target="../media/image70.png"/><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標題 4">
            <a:extLst>
              <a:ext uri="{FF2B5EF4-FFF2-40B4-BE49-F238E27FC236}">
                <a16:creationId xmlns:a16="http://schemas.microsoft.com/office/drawing/2014/main" id="{CDE643DE-E644-9301-080E-A64C34DDEADF}"/>
              </a:ext>
            </a:extLst>
          </p:cNvPr>
          <p:cNvSpPr txBox="1">
            <a:spLocks/>
          </p:cNvSpPr>
          <p:nvPr/>
        </p:nvSpPr>
        <p:spPr>
          <a:xfrm>
            <a:off x="439947" y="2886832"/>
            <a:ext cx="11312106" cy="10843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7200" b="1" dirty="0">
                <a:latin typeface="微軟正黑體" panose="020B0604030504040204" pitchFamily="34" charset="-120"/>
                <a:ea typeface="微軟正黑體" panose="020B0604030504040204" pitchFamily="34" charset="-120"/>
              </a:rPr>
              <a:t>校外賃居停看聽與糾紛處置</a:t>
            </a:r>
          </a:p>
        </p:txBody>
      </p:sp>
      <p:sp>
        <p:nvSpPr>
          <p:cNvPr id="8" name="矩形 7">
            <a:extLst>
              <a:ext uri="{FF2B5EF4-FFF2-40B4-BE49-F238E27FC236}">
                <a16:creationId xmlns:a16="http://schemas.microsoft.com/office/drawing/2014/main" id="{B13F7F4D-3890-56E7-C3B3-5484F77CE955}"/>
              </a:ext>
            </a:extLst>
          </p:cNvPr>
          <p:cNvSpPr/>
          <p:nvPr/>
        </p:nvSpPr>
        <p:spPr>
          <a:xfrm>
            <a:off x="3665376" y="4918541"/>
            <a:ext cx="4861248" cy="906530"/>
          </a:xfrm>
          <a:prstGeom prst="rect">
            <a:avLst/>
          </a:prstGeom>
        </p:spPr>
        <p:txBody>
          <a:bodyPr wrap="square">
            <a:spAutoFit/>
          </a:bodyPr>
          <a:lstStyle/>
          <a:p>
            <a:pPr algn="ctr">
              <a:lnSpc>
                <a:spcPct val="150000"/>
              </a:lnSpc>
              <a:spcBef>
                <a:spcPts val="1000"/>
              </a:spcBef>
            </a:pPr>
            <a:r>
              <a:rPr lang="zh-TW" altLang="zh-TW" sz="4000" b="1" kern="1200" dirty="0">
                <a:solidFill>
                  <a:schemeClr val="bg1"/>
                </a:solidFill>
                <a:latin typeface="新細明體" panose="02020500000000000000" pitchFamily="18" charset="-120"/>
                <a:ea typeface="微軟正黑體" panose="020B0604030504040204" pitchFamily="34" charset="-120"/>
                <a:cs typeface="Times New Roman" panose="02020603050405020304" pitchFamily="18" charset="0"/>
              </a:rPr>
              <a:t>主講人：</a:t>
            </a:r>
            <a:r>
              <a:rPr lang="zh-TW" altLang="en-US" sz="4000" b="1" kern="1200" dirty="0">
                <a:solidFill>
                  <a:schemeClr val="bg1"/>
                </a:solidFill>
                <a:latin typeface="新細明體" panose="02020500000000000000" pitchFamily="18" charset="-120"/>
                <a:ea typeface="微軟正黑體" panose="020B0604030504040204" pitchFamily="34" charset="-120"/>
                <a:cs typeface="Times New Roman" panose="02020603050405020304" pitchFamily="18" charset="0"/>
              </a:rPr>
              <a:t>張育銘律師</a:t>
            </a:r>
            <a:endParaRPr lang="zh-TW" altLang="zh-TW" sz="4000" b="1" dirty="0">
              <a:solidFill>
                <a:schemeClr val="bg1"/>
              </a:solidFill>
              <a:effectLst/>
              <a:latin typeface="新細明體" panose="02020500000000000000" pitchFamily="18" charset="-120"/>
              <a:ea typeface="新細明體" panose="02020500000000000000" pitchFamily="18" charset="-120"/>
              <a:cs typeface="新細明體" panose="02020500000000000000" pitchFamily="18" charset="-120"/>
            </a:endParaRPr>
          </a:p>
        </p:txBody>
      </p:sp>
      <p:pic>
        <p:nvPicPr>
          <p:cNvPr id="9" name="圖片 8">
            <a:extLst>
              <a:ext uri="{FF2B5EF4-FFF2-40B4-BE49-F238E27FC236}">
                <a16:creationId xmlns:a16="http://schemas.microsoft.com/office/drawing/2014/main" id="{CEF7EC1E-AE25-E21D-E8A9-10D7042EE7A8}"/>
              </a:ext>
            </a:extLst>
          </p:cNvPr>
          <p:cNvPicPr>
            <a:picLocks noChangeAspect="1"/>
          </p:cNvPicPr>
          <p:nvPr/>
        </p:nvPicPr>
        <p:blipFill>
          <a:blip r:embed="rId3" cstate="print">
            <a:extLst>
              <a:ext uri="{28A0092B-C50C-407E-A947-70E740481C1C}">
                <a14:useLocalDpi xmlns:a14="http://schemas.microsoft.com/office/drawing/2010/main" val="0"/>
              </a:ext>
            </a:extLst>
          </a:blip>
          <a:srcRect b="30162"/>
          <a:stretch/>
        </p:blipFill>
        <p:spPr>
          <a:xfrm>
            <a:off x="119269" y="387568"/>
            <a:ext cx="1677861" cy="1371158"/>
          </a:xfrm>
          <a:prstGeom prst="rect">
            <a:avLst/>
          </a:prstGeom>
        </p:spPr>
      </p:pic>
      <p:sp>
        <p:nvSpPr>
          <p:cNvPr id="13" name="文字方塊 12">
            <a:extLst>
              <a:ext uri="{FF2B5EF4-FFF2-40B4-BE49-F238E27FC236}">
                <a16:creationId xmlns:a16="http://schemas.microsoft.com/office/drawing/2014/main" id="{D3916EA4-A9A5-32BA-B11E-6A0854BB06D3}"/>
              </a:ext>
            </a:extLst>
          </p:cNvPr>
          <p:cNvSpPr txBox="1"/>
          <p:nvPr/>
        </p:nvSpPr>
        <p:spPr>
          <a:xfrm>
            <a:off x="1733620" y="548132"/>
            <a:ext cx="3776870" cy="1050031"/>
          </a:xfrm>
          <a:prstGeom prst="rect">
            <a:avLst/>
          </a:prstGeom>
          <a:noFill/>
        </p:spPr>
        <p:txBody>
          <a:bodyPr wrap="square" rtlCol="0">
            <a:spAutoFit/>
          </a:bodyPr>
          <a:lstStyle/>
          <a:p>
            <a:pPr>
              <a:lnSpc>
                <a:spcPts val="3900"/>
              </a:lnSpc>
            </a:pPr>
            <a:r>
              <a:rPr lang="zh-TW" altLang="en-US" sz="2800" b="1" dirty="0">
                <a:solidFill>
                  <a:schemeClr val="bg1">
                    <a:lumMod val="50000"/>
                  </a:schemeClr>
                </a:solidFill>
                <a:latin typeface="微軟正黑體" panose="020B0604030504040204" pitchFamily="34" charset="-120"/>
                <a:ea typeface="微軟正黑體" panose="020B0604030504040204" pitchFamily="34" charset="-120"/>
              </a:rPr>
              <a:t>長牧國際法律事務所</a:t>
            </a:r>
            <a:endParaRPr lang="en-US" altLang="zh-TW" sz="2800" b="1" dirty="0">
              <a:solidFill>
                <a:schemeClr val="bg1">
                  <a:lumMod val="50000"/>
                </a:schemeClr>
              </a:solidFill>
              <a:latin typeface="微軟正黑體" panose="020B0604030504040204" pitchFamily="34" charset="-120"/>
              <a:ea typeface="微軟正黑體" panose="020B0604030504040204" pitchFamily="34" charset="-120"/>
            </a:endParaRPr>
          </a:p>
          <a:p>
            <a:pPr>
              <a:lnSpc>
                <a:spcPts val="3900"/>
              </a:lnSpc>
            </a:pPr>
            <a:r>
              <a:rPr lang="en-US" altLang="zh-TW" sz="2800" dirty="0">
                <a:solidFill>
                  <a:schemeClr val="bg1">
                    <a:lumMod val="50000"/>
                  </a:schemeClr>
                </a:solidFill>
                <a:latin typeface="微軟正黑體" panose="020B0604030504040204" pitchFamily="34" charset="-120"/>
                <a:ea typeface="微軟正黑體" panose="020B0604030504040204" pitchFamily="34" charset="-120"/>
              </a:rPr>
              <a:t>C&amp;M LAW FIRM</a:t>
            </a:r>
            <a:endParaRPr lang="zh-TW" altLang="en-US" sz="2800" dirty="0">
              <a:solidFill>
                <a:schemeClr val="bg1">
                  <a:lumMod val="50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2946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1801591" y="1351864"/>
            <a:ext cx="9144000" cy="571096"/>
          </a:xfrm>
          <a:prstGeom prst="rect">
            <a:avLst/>
          </a:prstGeom>
        </p:spPr>
        <p:txBody>
          <a:bodyPr vert="horz" wrap="square" lIns="0" tIns="16933" rIns="0" bIns="0" rtlCol="0">
            <a:spAutoFit/>
          </a:bodyPr>
          <a:lstStyle/>
          <a:p>
            <a:pPr marL="16933">
              <a:lnSpc>
                <a:spcPct val="100000"/>
              </a:lnSpc>
              <a:spcBef>
                <a:spcPts val="133"/>
              </a:spcBef>
            </a:pPr>
            <a:r>
              <a:rPr sz="3600" b="1" spc="-7" dirty="0">
                <a:solidFill>
                  <a:srgbClr val="054848"/>
                </a:solidFill>
                <a:latin typeface="微軟正黑體" panose="020B0604030504040204" pitchFamily="34" charset="-120"/>
                <a:ea typeface="微軟正黑體" panose="020B0604030504040204" pitchFamily="34" charset="-120"/>
              </a:rPr>
              <a:t>屋內環境</a:t>
            </a:r>
            <a:endParaRPr sz="3600" b="1" dirty="0">
              <a:latin typeface="微軟正黑體" panose="020B0604030504040204" pitchFamily="34" charset="-120"/>
              <a:ea typeface="微軟正黑體" panose="020B0604030504040204" pitchFamily="34" charset="-120"/>
            </a:endParaRPr>
          </a:p>
        </p:txBody>
      </p:sp>
      <p:sp>
        <p:nvSpPr>
          <p:cNvPr id="3" name="object 3"/>
          <p:cNvSpPr txBox="1"/>
          <p:nvPr/>
        </p:nvSpPr>
        <p:spPr>
          <a:xfrm>
            <a:off x="6448405" y="1655249"/>
            <a:ext cx="4121573" cy="2578484"/>
          </a:xfrm>
          <a:prstGeom prst="rect">
            <a:avLst/>
          </a:prstGeom>
        </p:spPr>
        <p:txBody>
          <a:bodyPr vert="horz" wrap="square" lIns="0" tIns="211667" rIns="0" bIns="0" rtlCol="0">
            <a:spAutoFit/>
          </a:bodyPr>
          <a:lstStyle/>
          <a:p>
            <a:pPr marL="16933">
              <a:spcBef>
                <a:spcPts val="1667"/>
              </a:spcBef>
            </a:pPr>
            <a:r>
              <a:rPr sz="3200" b="1" spc="-7" dirty="0">
                <a:solidFill>
                  <a:srgbClr val="054848"/>
                </a:solidFill>
                <a:latin typeface="微軟正黑體" panose="020B0604030504040204" pitchFamily="34" charset="-120"/>
                <a:ea typeface="微軟正黑體" panose="020B0604030504040204" pitchFamily="34" charset="-120"/>
                <a:cs typeface="Microsoft JhengHei"/>
              </a:rPr>
              <a:t>與廣告相符</a:t>
            </a:r>
            <a:endParaRPr sz="3200" dirty="0">
              <a:latin typeface="微軟正黑體" panose="020B0604030504040204" pitchFamily="34" charset="-120"/>
              <a:ea typeface="微軟正黑體" panose="020B0604030504040204" pitchFamily="34" charset="-120"/>
              <a:cs typeface="Microsoft JhengHei"/>
            </a:endParaRPr>
          </a:p>
          <a:p>
            <a:pPr marL="39792" marR="413163" indent="-23706">
              <a:lnSpc>
                <a:spcPts val="5400"/>
              </a:lnSpc>
              <a:spcBef>
                <a:spcPts val="412"/>
              </a:spcBef>
            </a:pPr>
            <a:r>
              <a:rPr sz="3200" b="1" dirty="0">
                <a:solidFill>
                  <a:srgbClr val="054848"/>
                </a:solidFill>
                <a:latin typeface="微軟正黑體" panose="020B0604030504040204" pitchFamily="34" charset="-120"/>
                <a:ea typeface="微軟正黑體" panose="020B0604030504040204" pitchFamily="34" charset="-120"/>
                <a:cs typeface="Microsoft JhengHei"/>
              </a:rPr>
              <a:t>空間格局符合需求 </a:t>
            </a:r>
            <a:r>
              <a:rPr sz="3200" b="1" spc="7" dirty="0">
                <a:solidFill>
                  <a:srgbClr val="054848"/>
                </a:solidFill>
                <a:latin typeface="微軟正黑體" panose="020B0604030504040204" pitchFamily="34" charset="-120"/>
                <a:ea typeface="微軟正黑體" panose="020B0604030504040204" pitchFamily="34" charset="-120"/>
                <a:cs typeface="Microsoft JhengHei"/>
              </a:rPr>
              <a:t> </a:t>
            </a:r>
            <a:r>
              <a:rPr sz="3200" b="1" dirty="0">
                <a:solidFill>
                  <a:srgbClr val="054848"/>
                </a:solidFill>
                <a:latin typeface="微軟正黑體" panose="020B0604030504040204" pitchFamily="34" charset="-120"/>
                <a:ea typeface="微軟正黑體" panose="020B0604030504040204" pitchFamily="34" charset="-120"/>
                <a:cs typeface="Microsoft JhengHei"/>
              </a:rPr>
              <a:t>確認家具設備數量，</a:t>
            </a:r>
            <a:endParaRPr sz="3200" dirty="0">
              <a:latin typeface="微軟正黑體" panose="020B0604030504040204" pitchFamily="34" charset="-120"/>
              <a:ea typeface="微軟正黑體" panose="020B0604030504040204" pitchFamily="34" charset="-120"/>
              <a:cs typeface="Microsoft JhengHei"/>
            </a:endParaRPr>
          </a:p>
          <a:p>
            <a:pPr marL="39792">
              <a:lnSpc>
                <a:spcPts val="3407"/>
              </a:lnSpc>
            </a:pPr>
            <a:r>
              <a:rPr sz="3200" b="1" dirty="0">
                <a:solidFill>
                  <a:srgbClr val="054848"/>
                </a:solidFill>
                <a:latin typeface="微軟正黑體" panose="020B0604030504040204" pitchFamily="34" charset="-120"/>
                <a:ea typeface="微軟正黑體" panose="020B0604030504040204" pitchFamily="34" charset="-120"/>
                <a:cs typeface="Microsoft JhengHei"/>
              </a:rPr>
              <a:t>以及功能正常可以使用</a:t>
            </a:r>
            <a:endParaRPr sz="3200" dirty="0">
              <a:latin typeface="微軟正黑體" panose="020B0604030504040204" pitchFamily="34" charset="-120"/>
              <a:ea typeface="微軟正黑體" panose="020B0604030504040204" pitchFamily="34" charset="-120"/>
              <a:cs typeface="Microsoft JhengHei"/>
            </a:endParaRPr>
          </a:p>
        </p:txBody>
      </p:sp>
      <p:sp>
        <p:nvSpPr>
          <p:cNvPr id="4" name="object 4"/>
          <p:cNvSpPr txBox="1"/>
          <p:nvPr/>
        </p:nvSpPr>
        <p:spPr>
          <a:xfrm>
            <a:off x="5659120" y="1966976"/>
            <a:ext cx="477520" cy="520142"/>
          </a:xfrm>
          <a:prstGeom prst="rect">
            <a:avLst/>
          </a:prstGeom>
          <a:solidFill>
            <a:srgbClr val="F4AA9E">
              <a:alpha val="51763"/>
            </a:srgbClr>
          </a:solidFill>
        </p:spPr>
        <p:txBody>
          <a:bodyPr vert="horz" wrap="square" lIns="0" tIns="0" rIns="0" bIns="0" rtlCol="0">
            <a:spAutoFit/>
          </a:bodyPr>
          <a:lstStyle/>
          <a:p>
            <a:pPr marL="125304">
              <a:lnSpc>
                <a:spcPts val="4033"/>
              </a:lnSpc>
            </a:pPr>
            <a:r>
              <a:rPr sz="4000" b="1" dirty="0">
                <a:solidFill>
                  <a:srgbClr val="E32423"/>
                </a:solidFill>
                <a:latin typeface="Calibri"/>
                <a:cs typeface="Calibri"/>
              </a:rPr>
              <a:t>1</a:t>
            </a:r>
            <a:endParaRPr sz="4000">
              <a:latin typeface="Calibri"/>
              <a:cs typeface="Calibri"/>
            </a:endParaRPr>
          </a:p>
        </p:txBody>
      </p:sp>
      <p:pic>
        <p:nvPicPr>
          <p:cNvPr id="6" name="object 6"/>
          <p:cNvPicPr/>
          <p:nvPr/>
        </p:nvPicPr>
        <p:blipFill>
          <a:blip r:embed="rId2" cstate="print"/>
          <a:stretch>
            <a:fillRect/>
          </a:stretch>
        </p:blipFill>
        <p:spPr>
          <a:xfrm>
            <a:off x="760396" y="1966976"/>
            <a:ext cx="4583747" cy="4283455"/>
          </a:xfrm>
          <a:prstGeom prst="rect">
            <a:avLst/>
          </a:prstGeom>
        </p:spPr>
      </p:pic>
      <p:sp>
        <p:nvSpPr>
          <p:cNvPr id="7" name="object 7"/>
          <p:cNvSpPr txBox="1"/>
          <p:nvPr/>
        </p:nvSpPr>
        <p:spPr>
          <a:xfrm>
            <a:off x="5659120" y="2647696"/>
            <a:ext cx="477520" cy="520142"/>
          </a:xfrm>
          <a:prstGeom prst="rect">
            <a:avLst/>
          </a:prstGeom>
          <a:solidFill>
            <a:srgbClr val="F4AA9E">
              <a:alpha val="51763"/>
            </a:srgbClr>
          </a:solidFill>
        </p:spPr>
        <p:txBody>
          <a:bodyPr vert="horz" wrap="square" lIns="0" tIns="0" rIns="0" bIns="0" rtlCol="0">
            <a:spAutoFit/>
          </a:bodyPr>
          <a:lstStyle/>
          <a:p>
            <a:pPr marL="125304">
              <a:lnSpc>
                <a:spcPts val="4047"/>
              </a:lnSpc>
            </a:pPr>
            <a:r>
              <a:rPr sz="4000" b="1" dirty="0">
                <a:solidFill>
                  <a:srgbClr val="E32423"/>
                </a:solidFill>
                <a:latin typeface="Calibri"/>
                <a:cs typeface="Calibri"/>
              </a:rPr>
              <a:t>2</a:t>
            </a:r>
            <a:endParaRPr sz="4000">
              <a:latin typeface="Calibri"/>
              <a:cs typeface="Calibri"/>
            </a:endParaRPr>
          </a:p>
        </p:txBody>
      </p:sp>
      <p:sp>
        <p:nvSpPr>
          <p:cNvPr id="8" name="object 8"/>
          <p:cNvSpPr txBox="1"/>
          <p:nvPr/>
        </p:nvSpPr>
        <p:spPr>
          <a:xfrm>
            <a:off x="5659120" y="3318256"/>
            <a:ext cx="477520" cy="520142"/>
          </a:xfrm>
          <a:prstGeom prst="rect">
            <a:avLst/>
          </a:prstGeom>
          <a:solidFill>
            <a:srgbClr val="F4AA9E">
              <a:alpha val="51763"/>
            </a:srgbClr>
          </a:solidFill>
        </p:spPr>
        <p:txBody>
          <a:bodyPr vert="horz" wrap="square" lIns="0" tIns="0" rIns="0" bIns="0" rtlCol="0">
            <a:spAutoFit/>
          </a:bodyPr>
          <a:lstStyle/>
          <a:p>
            <a:pPr marL="125304">
              <a:lnSpc>
                <a:spcPts val="4047"/>
              </a:lnSpc>
            </a:pPr>
            <a:r>
              <a:rPr sz="4000" b="1" dirty="0">
                <a:solidFill>
                  <a:srgbClr val="E32423"/>
                </a:solidFill>
                <a:latin typeface="Calibri"/>
                <a:cs typeface="Calibri"/>
              </a:rPr>
              <a:t>3</a:t>
            </a:r>
            <a:endParaRPr sz="4000">
              <a:latin typeface="Calibri"/>
              <a:cs typeface="Calibri"/>
            </a:endParaRPr>
          </a:p>
        </p:txBody>
      </p:sp>
      <p:sp>
        <p:nvSpPr>
          <p:cNvPr id="9" name="object 9"/>
          <p:cNvSpPr txBox="1"/>
          <p:nvPr/>
        </p:nvSpPr>
        <p:spPr>
          <a:xfrm>
            <a:off x="5659120" y="5053729"/>
            <a:ext cx="6063827" cy="1042038"/>
          </a:xfrm>
          <a:prstGeom prst="rect">
            <a:avLst/>
          </a:prstGeom>
        </p:spPr>
        <p:txBody>
          <a:bodyPr vert="horz" wrap="square" lIns="0" tIns="16087" rIns="0" bIns="0" rtlCol="0">
            <a:spAutoFit/>
          </a:bodyPr>
          <a:lstStyle/>
          <a:p>
            <a:pPr marL="355591" marR="245527" indent="-339505">
              <a:spcBef>
                <a:spcPts val="127"/>
              </a:spcBef>
              <a:buFont typeface="Arial MT"/>
              <a:buChar char="•"/>
              <a:tabLst>
                <a:tab pos="398770" algn="l"/>
                <a:tab pos="399617" algn="l"/>
              </a:tabLst>
            </a:pPr>
            <a:r>
              <a:rPr sz="2400" dirty="0"/>
              <a:t>	</a:t>
            </a:r>
            <a:r>
              <a:rPr sz="2133" spc="-7" dirty="0">
                <a:solidFill>
                  <a:srgbClr val="760E0D"/>
                </a:solidFill>
                <a:latin typeface="Microsoft JhengHei"/>
                <a:cs typeface="Microsoft JhengHei"/>
              </a:rPr>
              <a:t>建議列冊房東有提供的家具設備並</a:t>
            </a:r>
            <a:r>
              <a:rPr sz="2133" spc="7" dirty="0">
                <a:solidFill>
                  <a:srgbClr val="760E0D"/>
                </a:solidFill>
                <a:latin typeface="Microsoft JhengHei"/>
                <a:cs typeface="Microsoft JhengHei"/>
              </a:rPr>
              <a:t>拍</a:t>
            </a:r>
            <a:r>
              <a:rPr sz="2133" spc="-7" dirty="0">
                <a:solidFill>
                  <a:srgbClr val="760E0D"/>
                </a:solidFill>
                <a:latin typeface="Microsoft JhengHei"/>
                <a:cs typeface="Microsoft JhengHei"/>
              </a:rPr>
              <a:t>照存</a:t>
            </a:r>
            <a:r>
              <a:rPr sz="2133" spc="7" dirty="0">
                <a:solidFill>
                  <a:srgbClr val="760E0D"/>
                </a:solidFill>
                <a:latin typeface="Microsoft JhengHei"/>
                <a:cs typeface="Microsoft JhengHei"/>
              </a:rPr>
              <a:t>證</a:t>
            </a:r>
            <a:r>
              <a:rPr sz="2133" spc="-7" dirty="0">
                <a:solidFill>
                  <a:srgbClr val="760E0D"/>
                </a:solidFill>
                <a:latin typeface="Microsoft JhengHei"/>
                <a:cs typeface="Microsoft JhengHei"/>
              </a:rPr>
              <a:t>， 供未來退租時雙方點交確認。</a:t>
            </a:r>
            <a:endParaRPr sz="2133" dirty="0">
              <a:latin typeface="Microsoft JhengHei"/>
              <a:cs typeface="Microsoft JhengHei"/>
            </a:endParaRPr>
          </a:p>
          <a:p>
            <a:pPr marL="398770" indent="-382684">
              <a:buClr>
                <a:srgbClr val="000000"/>
              </a:buClr>
              <a:buFont typeface="Arial MT"/>
              <a:buChar char="•"/>
              <a:tabLst>
                <a:tab pos="398770" algn="l"/>
                <a:tab pos="399617" algn="l"/>
              </a:tabLst>
            </a:pPr>
            <a:r>
              <a:rPr sz="2133" spc="-7" dirty="0">
                <a:solidFill>
                  <a:srgbClr val="760E0D"/>
                </a:solidFill>
                <a:latin typeface="Microsoft JhengHei"/>
                <a:cs typeface="Microsoft JhengHei"/>
              </a:rPr>
              <a:t>如有家具設備損壞時，要問房東是</a:t>
            </a:r>
            <a:r>
              <a:rPr sz="2133" spc="7" dirty="0">
                <a:solidFill>
                  <a:srgbClr val="760E0D"/>
                </a:solidFill>
                <a:latin typeface="Microsoft JhengHei"/>
                <a:cs typeface="Microsoft JhengHei"/>
              </a:rPr>
              <a:t>否</a:t>
            </a:r>
            <a:r>
              <a:rPr sz="2133" spc="-7" dirty="0">
                <a:solidFill>
                  <a:srgbClr val="760E0D"/>
                </a:solidFill>
                <a:latin typeface="Microsoft JhengHei"/>
                <a:cs typeface="Microsoft JhengHei"/>
              </a:rPr>
              <a:t>協助</a:t>
            </a:r>
            <a:r>
              <a:rPr sz="2133" spc="7" dirty="0">
                <a:solidFill>
                  <a:srgbClr val="760E0D"/>
                </a:solidFill>
                <a:latin typeface="Microsoft JhengHei"/>
                <a:cs typeface="Microsoft JhengHei"/>
              </a:rPr>
              <a:t>修</a:t>
            </a:r>
            <a:r>
              <a:rPr sz="2133" dirty="0">
                <a:solidFill>
                  <a:srgbClr val="760E0D"/>
                </a:solidFill>
                <a:latin typeface="Microsoft JhengHei"/>
                <a:cs typeface="Microsoft JhengHei"/>
              </a:rPr>
              <a:t>繕</a:t>
            </a:r>
            <a:r>
              <a:rPr sz="1867" dirty="0">
                <a:solidFill>
                  <a:srgbClr val="760E0D"/>
                </a:solidFill>
                <a:latin typeface="Microsoft JhengHei"/>
                <a:cs typeface="Microsoft JhengHei"/>
              </a:rPr>
              <a:t>！</a:t>
            </a:r>
            <a:endParaRPr sz="1867" dirty="0">
              <a:latin typeface="Microsoft JhengHei"/>
              <a:cs typeface="Microsoft JhengHei"/>
            </a:endParaRPr>
          </a:p>
        </p:txBody>
      </p:sp>
      <p:sp>
        <p:nvSpPr>
          <p:cNvPr id="12" name="Rectangle 2">
            <a:extLst>
              <a:ext uri="{FF2B5EF4-FFF2-40B4-BE49-F238E27FC236}">
                <a16:creationId xmlns:a16="http://schemas.microsoft.com/office/drawing/2014/main" id="{567711AA-C5C3-C76D-8B62-B744B4CD82C2}"/>
              </a:ext>
            </a:extLst>
          </p:cNvPr>
          <p:cNvSpPr txBox="1">
            <a:spLocks noChangeArrowheads="1"/>
          </p:cNvSpPr>
          <p:nvPr/>
        </p:nvSpPr>
        <p:spPr>
          <a:xfrm>
            <a:off x="682381" y="363318"/>
            <a:ext cx="8976246" cy="864096"/>
          </a:xfrm>
          <a:prstGeom prst="rect">
            <a:avLst/>
          </a:prstGeom>
          <a:noFill/>
        </p:spPr>
        <p:txBody>
          <a:bodyPr vert="horz" lIns="91413" tIns="45705" rIns="91413" bIns="45705" rtlCol="0" anchor="ctr">
            <a:normAutofit fontScale="25000" lnSpcReduction="20000"/>
          </a:bodyPr>
          <a:lstStyle/>
          <a:p>
            <a:pPr>
              <a:lnSpc>
                <a:spcPts val="4100"/>
              </a:lnSpc>
              <a:defRPr/>
            </a:pPr>
            <a:r>
              <a:rPr lang="zh-TW" altLang="en-US" sz="4711" dirty="0">
                <a:latin typeface="+mj-lt"/>
                <a:ea typeface="+mj-ea"/>
                <a:cs typeface="+mj-cs"/>
              </a:rPr>
              <a:t>       </a:t>
            </a:r>
            <a:endParaRPr lang="en-US" altLang="zh-TW" sz="4711" dirty="0">
              <a:latin typeface="+mj-lt"/>
              <a:ea typeface="+mj-ea"/>
              <a:cs typeface="+mj-cs"/>
            </a:endParaRPr>
          </a:p>
          <a:p>
            <a:pPr>
              <a:lnSpc>
                <a:spcPts val="4100"/>
              </a:lnSpc>
              <a:defRPr/>
            </a:pPr>
            <a:r>
              <a:rPr lang="zh-TW" altLang="en-US" sz="19200" b="1" dirty="0">
                <a:latin typeface="微軟正黑體" panose="020B0604030504040204" pitchFamily="34" charset="-120"/>
                <a:ea typeface="微軟正黑體" panose="020B0604030504040204" pitchFamily="34" charset="-120"/>
                <a:cs typeface="+mj-cs"/>
              </a:rPr>
              <a:t>         </a:t>
            </a:r>
            <a:r>
              <a:rPr lang="zh-TW" altLang="en-US" sz="16000" b="1" dirty="0">
                <a:latin typeface="微軟正黑體" panose="020B0604030504040204" pitchFamily="34" charset="-120"/>
                <a:ea typeface="微軟正黑體" panose="020B0604030504040204" pitchFamily="34" charset="-120"/>
                <a:cs typeface="+mj-cs"/>
              </a:rPr>
              <a:t>看屋注意事項</a:t>
            </a:r>
            <a:r>
              <a:rPr lang="en-US" altLang="zh-TW" sz="16000" b="1" dirty="0">
                <a:latin typeface="微軟正黑體" panose="020B0604030504040204" pitchFamily="34" charset="-120"/>
                <a:ea typeface="微軟正黑體" panose="020B0604030504040204" pitchFamily="34" charset="-120"/>
              </a:rPr>
              <a:t>-</a:t>
            </a:r>
            <a:r>
              <a:rPr lang="zh-TW" altLang="en-US" sz="16000" b="1" dirty="0">
                <a:solidFill>
                  <a:srgbClr val="0000FF"/>
                </a:solidFill>
                <a:latin typeface="微軟正黑體" panose="020B0604030504040204" pitchFamily="34" charset="-120"/>
                <a:ea typeface="微軟正黑體" panose="020B0604030504040204" pitchFamily="34" charset="-120"/>
              </a:rPr>
              <a:t>內在環境</a:t>
            </a:r>
            <a:endParaRPr lang="zh-TW" altLang="en-US" sz="16000" b="1" dirty="0">
              <a:solidFill>
                <a:srgbClr val="0000FF"/>
              </a:solidFill>
              <a:latin typeface="微軟正黑體" panose="020B0604030504040204" pitchFamily="34" charset="-120"/>
              <a:ea typeface="微軟正黑體" panose="020B0604030504040204" pitchFamily="34" charset="-120"/>
              <a:cs typeface="+mj-cs"/>
            </a:endParaRPr>
          </a:p>
          <a:p>
            <a:pPr defTabSz="914071">
              <a:lnSpc>
                <a:spcPts val="4100"/>
              </a:lnSpc>
              <a:spcBef>
                <a:spcPct val="0"/>
              </a:spcBef>
              <a:defRPr/>
            </a:pPr>
            <a:endParaRPr lang="en-US" altLang="zh-TW" sz="4781" dirty="0">
              <a:latin typeface="+mj-lt"/>
              <a:ea typeface="+mj-ea"/>
              <a:cs typeface="+mj-cs"/>
            </a:endParaRPr>
          </a:p>
        </p:txBody>
      </p:sp>
    </p:spTree>
    <p:extLst>
      <p:ext uri="{BB962C8B-B14F-4D97-AF65-F5344CB8AC3E}">
        <p14:creationId xmlns:p14="http://schemas.microsoft.com/office/powerpoint/2010/main" val="2927529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a:xfrm>
            <a:off x="1587816" y="67131"/>
            <a:ext cx="8976246" cy="864096"/>
          </a:xfrm>
          <a:prstGeom prst="rect">
            <a:avLst/>
          </a:prstGeom>
          <a:noFill/>
        </p:spPr>
        <p:txBody>
          <a:bodyPr vert="horz" lIns="91413" tIns="45705" rIns="91413" bIns="45705" rtlCol="0" anchor="ctr">
            <a:normAutofit fontScale="25000" lnSpcReduction="20000"/>
          </a:bodyPr>
          <a:lstStyle/>
          <a:p>
            <a:pPr>
              <a:lnSpc>
                <a:spcPts val="4100"/>
              </a:lnSpc>
              <a:defRPr/>
            </a:pPr>
            <a:r>
              <a:rPr lang="zh-TW" altLang="en-US" sz="4711" dirty="0">
                <a:latin typeface="+mj-lt"/>
                <a:ea typeface="+mj-ea"/>
                <a:cs typeface="+mj-cs"/>
              </a:rPr>
              <a:t>       </a:t>
            </a:r>
            <a:endParaRPr lang="en-US" altLang="zh-TW" sz="4711" dirty="0">
              <a:latin typeface="+mj-lt"/>
              <a:ea typeface="+mj-ea"/>
              <a:cs typeface="+mj-cs"/>
            </a:endParaRPr>
          </a:p>
          <a:p>
            <a:pPr>
              <a:lnSpc>
                <a:spcPts val="4100"/>
              </a:lnSpc>
              <a:defRPr/>
            </a:pPr>
            <a:r>
              <a:rPr lang="zh-TW" altLang="en-US" sz="19200" b="1" dirty="0">
                <a:solidFill>
                  <a:srgbClr val="3E3A39"/>
                </a:solidFill>
                <a:latin typeface="微軟正黑體" panose="020B0604030504040204" pitchFamily="34" charset="-120"/>
                <a:ea typeface="微軟正黑體" panose="020B0604030504040204" pitchFamily="34" charset="-120"/>
                <a:cs typeface="+mj-cs"/>
              </a:rPr>
              <a:t>         </a:t>
            </a:r>
            <a:r>
              <a:rPr lang="zh-TW" altLang="en-US" sz="16000" b="1" dirty="0">
                <a:solidFill>
                  <a:srgbClr val="3E3A39"/>
                </a:solidFill>
                <a:latin typeface="微軟正黑體" panose="020B0604030504040204" pitchFamily="34" charset="-120"/>
                <a:ea typeface="微軟正黑體" panose="020B0604030504040204" pitchFamily="34" charset="-120"/>
                <a:cs typeface="+mj-cs"/>
              </a:rPr>
              <a:t>看屋注意事項</a:t>
            </a:r>
            <a:r>
              <a:rPr lang="en-US" altLang="zh-TW" sz="16000" b="1" dirty="0">
                <a:latin typeface="微軟正黑體" panose="020B0604030504040204" pitchFamily="34" charset="-120"/>
                <a:ea typeface="微軟正黑體" panose="020B0604030504040204" pitchFamily="34" charset="-120"/>
              </a:rPr>
              <a:t>-</a:t>
            </a:r>
            <a:r>
              <a:rPr lang="zh-TW" altLang="en-US" sz="16000" b="1" dirty="0">
                <a:solidFill>
                  <a:srgbClr val="0000FF"/>
                </a:solidFill>
                <a:latin typeface="微軟正黑體" panose="020B0604030504040204" pitchFamily="34" charset="-120"/>
                <a:ea typeface="微軟正黑體" panose="020B0604030504040204" pitchFamily="34" charset="-120"/>
              </a:rPr>
              <a:t>內在環境</a:t>
            </a:r>
            <a:endParaRPr lang="zh-TW" altLang="en-US" sz="16000" b="1" dirty="0">
              <a:solidFill>
                <a:srgbClr val="0000FF"/>
              </a:solidFill>
              <a:latin typeface="微軟正黑體" panose="020B0604030504040204" pitchFamily="34" charset="-120"/>
              <a:ea typeface="微軟正黑體" panose="020B0604030504040204" pitchFamily="34" charset="-120"/>
              <a:cs typeface="+mj-cs"/>
            </a:endParaRPr>
          </a:p>
          <a:p>
            <a:pPr defTabSz="914071">
              <a:lnSpc>
                <a:spcPts val="4100"/>
              </a:lnSpc>
              <a:spcBef>
                <a:spcPct val="0"/>
              </a:spcBef>
              <a:defRPr/>
            </a:pPr>
            <a:endParaRPr lang="en-US" altLang="zh-TW" sz="4781" dirty="0">
              <a:latin typeface="+mj-lt"/>
              <a:ea typeface="+mj-ea"/>
              <a:cs typeface="+mj-cs"/>
            </a:endParaRPr>
          </a:p>
        </p:txBody>
      </p:sp>
      <p:pic>
        <p:nvPicPr>
          <p:cNvPr id="4" name="Picture 2" descr="F:\TMM\租屋懶人包房東房客篇0801\懶人包房東客 -0801(f)-04.jpg"/>
          <p:cNvPicPr>
            <a:picLocks noChangeAspect="1" noChangeArrowheads="1"/>
          </p:cNvPicPr>
          <p:nvPr/>
        </p:nvPicPr>
        <p:blipFill>
          <a:blip r:embed="rId2" cstate="print"/>
          <a:srcRect t="21009" b="6514"/>
          <a:stretch>
            <a:fillRect/>
          </a:stretch>
        </p:blipFill>
        <p:spPr bwMode="auto">
          <a:xfrm>
            <a:off x="1144404" y="787211"/>
            <a:ext cx="10169870" cy="5573110"/>
          </a:xfrm>
          <a:prstGeom prst="rect">
            <a:avLst/>
          </a:prstGeom>
          <a:noFill/>
        </p:spPr>
      </p:pic>
      <p:grpSp>
        <p:nvGrpSpPr>
          <p:cNvPr id="9" name="群組 8"/>
          <p:cNvGrpSpPr/>
          <p:nvPr/>
        </p:nvGrpSpPr>
        <p:grpSpPr>
          <a:xfrm>
            <a:off x="10708980" y="211147"/>
            <a:ext cx="1483020" cy="576064"/>
            <a:chOff x="10708509" y="908720"/>
            <a:chExt cx="1483020" cy="576064"/>
          </a:xfrm>
        </p:grpSpPr>
        <p:sp>
          <p:nvSpPr>
            <p:cNvPr id="10" name="矩形 9"/>
            <p:cNvSpPr/>
            <p:nvPr/>
          </p:nvSpPr>
          <p:spPr>
            <a:xfrm>
              <a:off x="10720829" y="908720"/>
              <a:ext cx="1185948" cy="576064"/>
            </a:xfrm>
            <a:prstGeom prst="rect">
              <a:avLst/>
            </a:prstGeom>
            <a:solidFill>
              <a:srgbClr val="2F4F3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11" name="矩形 10"/>
            <p:cNvSpPr/>
            <p:nvPr/>
          </p:nvSpPr>
          <p:spPr>
            <a:xfrm>
              <a:off x="12015850" y="908720"/>
              <a:ext cx="84102" cy="576064"/>
            </a:xfrm>
            <a:prstGeom prst="rect">
              <a:avLst/>
            </a:prstGeom>
            <a:solidFill>
              <a:srgbClr val="2F4F3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12" name="矩形 11"/>
            <p:cNvSpPr/>
            <p:nvPr/>
          </p:nvSpPr>
          <p:spPr>
            <a:xfrm>
              <a:off x="12124592" y="908720"/>
              <a:ext cx="66937" cy="576064"/>
            </a:xfrm>
            <a:prstGeom prst="rect">
              <a:avLst/>
            </a:prstGeom>
            <a:solidFill>
              <a:srgbClr val="2F4F3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13" name="文字方塊 12"/>
            <p:cNvSpPr txBox="1"/>
            <p:nvPr/>
          </p:nvSpPr>
          <p:spPr>
            <a:xfrm>
              <a:off x="10708509" y="1006394"/>
              <a:ext cx="1210588" cy="400110"/>
            </a:xfrm>
            <a:prstGeom prst="rect">
              <a:avLst/>
            </a:prstGeom>
            <a:noFill/>
          </p:spPr>
          <p:txBody>
            <a:bodyPr wrap="none" rtlCol="0">
              <a:spAutoFit/>
            </a:bodyPr>
            <a:lstStyle/>
            <a:p>
              <a:r>
                <a:rPr lang="zh-TW" altLang="en-US" sz="2000" b="1" dirty="0">
                  <a:solidFill>
                    <a:schemeClr val="tx1"/>
                  </a:solidFill>
                  <a:latin typeface="微軟正黑體" panose="020B0604030504040204" pitchFamily="34" charset="-120"/>
                  <a:ea typeface="微軟正黑體" panose="020B0604030504040204" pitchFamily="34" charset="-120"/>
                </a:rPr>
                <a:t>仔細看屋</a:t>
              </a:r>
            </a:p>
          </p:txBody>
        </p:sp>
      </p:grpSp>
    </p:spTree>
    <p:extLst>
      <p:ext uri="{BB962C8B-B14F-4D97-AF65-F5344CB8AC3E}">
        <p14:creationId xmlns:p14="http://schemas.microsoft.com/office/powerpoint/2010/main" val="210619793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FEB88C74-BD62-47FD-88F5-65A67ECA4507}"/>
              </a:ext>
            </a:extLst>
          </p:cNvPr>
          <p:cNvGrpSpPr/>
          <p:nvPr/>
        </p:nvGrpSpPr>
        <p:grpSpPr>
          <a:xfrm>
            <a:off x="10708980" y="211147"/>
            <a:ext cx="1483020" cy="576064"/>
            <a:chOff x="10708509" y="908720"/>
            <a:chExt cx="1483020" cy="576064"/>
          </a:xfrm>
        </p:grpSpPr>
        <p:sp>
          <p:nvSpPr>
            <p:cNvPr id="3" name="矩形 2">
              <a:extLst>
                <a:ext uri="{FF2B5EF4-FFF2-40B4-BE49-F238E27FC236}">
                  <a16:creationId xmlns:a16="http://schemas.microsoft.com/office/drawing/2014/main" id="{86171227-94B1-4BF7-8A93-C9CF5D21A5E1}"/>
                </a:ext>
              </a:extLst>
            </p:cNvPr>
            <p:cNvSpPr/>
            <p:nvPr/>
          </p:nvSpPr>
          <p:spPr>
            <a:xfrm>
              <a:off x="10720829" y="908720"/>
              <a:ext cx="1185948" cy="576064"/>
            </a:xfrm>
            <a:prstGeom prst="rect">
              <a:avLst/>
            </a:prstGeom>
            <a:solidFill>
              <a:srgbClr val="2F4F37"/>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D2A000"/>
                </a:solidFill>
                <a:effectLst/>
                <a:uLnTx/>
                <a:uFillTx/>
                <a:latin typeface="Arial"/>
                <a:ea typeface="新細明體" panose="02020500000000000000" pitchFamily="18" charset="-120"/>
                <a:cs typeface="+mn-cs"/>
                <a:sym typeface="Arial"/>
              </a:endParaRPr>
            </a:p>
          </p:txBody>
        </p:sp>
        <p:sp>
          <p:nvSpPr>
            <p:cNvPr id="4" name="矩形 3">
              <a:extLst>
                <a:ext uri="{FF2B5EF4-FFF2-40B4-BE49-F238E27FC236}">
                  <a16:creationId xmlns:a16="http://schemas.microsoft.com/office/drawing/2014/main" id="{75A5AAA1-10C7-4103-9131-AD66AF5861A5}"/>
                </a:ext>
              </a:extLst>
            </p:cNvPr>
            <p:cNvSpPr/>
            <p:nvPr/>
          </p:nvSpPr>
          <p:spPr>
            <a:xfrm>
              <a:off x="12015850" y="908720"/>
              <a:ext cx="84102" cy="576064"/>
            </a:xfrm>
            <a:prstGeom prst="rect">
              <a:avLst/>
            </a:prstGeom>
            <a:solidFill>
              <a:srgbClr val="2F4F37"/>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D2A000"/>
                </a:solidFill>
                <a:effectLst/>
                <a:uLnTx/>
                <a:uFillTx/>
                <a:latin typeface="Arial"/>
                <a:ea typeface="新細明體" panose="02020500000000000000" pitchFamily="18" charset="-120"/>
                <a:cs typeface="+mn-cs"/>
                <a:sym typeface="Arial"/>
              </a:endParaRPr>
            </a:p>
          </p:txBody>
        </p:sp>
        <p:sp>
          <p:nvSpPr>
            <p:cNvPr id="5" name="矩形 4">
              <a:extLst>
                <a:ext uri="{FF2B5EF4-FFF2-40B4-BE49-F238E27FC236}">
                  <a16:creationId xmlns:a16="http://schemas.microsoft.com/office/drawing/2014/main" id="{6A37D86E-67C7-4526-AD7C-68A3255D5CE6}"/>
                </a:ext>
              </a:extLst>
            </p:cNvPr>
            <p:cNvSpPr/>
            <p:nvPr/>
          </p:nvSpPr>
          <p:spPr>
            <a:xfrm>
              <a:off x="12124592" y="908720"/>
              <a:ext cx="66937" cy="576064"/>
            </a:xfrm>
            <a:prstGeom prst="rect">
              <a:avLst/>
            </a:prstGeom>
            <a:solidFill>
              <a:srgbClr val="2F4F37"/>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D2A000"/>
                </a:solidFill>
                <a:effectLst/>
                <a:uLnTx/>
                <a:uFillTx/>
                <a:latin typeface="Arial"/>
                <a:ea typeface="新細明體" panose="02020500000000000000" pitchFamily="18" charset="-120"/>
                <a:cs typeface="+mn-cs"/>
                <a:sym typeface="Arial"/>
              </a:endParaRPr>
            </a:p>
          </p:txBody>
        </p:sp>
        <p:sp>
          <p:nvSpPr>
            <p:cNvPr id="6" name="文字方塊 5">
              <a:extLst>
                <a:ext uri="{FF2B5EF4-FFF2-40B4-BE49-F238E27FC236}">
                  <a16:creationId xmlns:a16="http://schemas.microsoft.com/office/drawing/2014/main" id="{12EB5B2B-5A51-4005-B051-AC71E62C266B}"/>
                </a:ext>
              </a:extLst>
            </p:cNvPr>
            <p:cNvSpPr txBox="1"/>
            <p:nvPr/>
          </p:nvSpPr>
          <p:spPr>
            <a:xfrm>
              <a:off x="10708509" y="1006394"/>
              <a:ext cx="121058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20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Arial"/>
                  <a:sym typeface="Arial"/>
                </a:rPr>
                <a:t>仔細看屋</a:t>
              </a:r>
            </a:p>
          </p:txBody>
        </p:sp>
      </p:grpSp>
      <p:sp>
        <p:nvSpPr>
          <p:cNvPr id="19" name="文字方塊 18">
            <a:extLst>
              <a:ext uri="{FF2B5EF4-FFF2-40B4-BE49-F238E27FC236}">
                <a16:creationId xmlns:a16="http://schemas.microsoft.com/office/drawing/2014/main" id="{6D210A83-8637-41C0-9798-B8FEA8045E38}"/>
              </a:ext>
            </a:extLst>
          </p:cNvPr>
          <p:cNvSpPr txBox="1"/>
          <p:nvPr/>
        </p:nvSpPr>
        <p:spPr>
          <a:xfrm>
            <a:off x="334599" y="729193"/>
            <a:ext cx="7560840" cy="486633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lang="zh-TW" altLang="en-US" sz="2800" b="0" i="0" u="none" strike="noStrike" kern="0" cap="none" spc="0" normalizeH="0" baseline="0" noProof="0" dirty="0">
              <a:ln>
                <a:noFill/>
              </a:ln>
              <a:solidFill>
                <a:srgbClr val="000000"/>
              </a:solidFill>
              <a:effectLst/>
              <a:uLnTx/>
              <a:uFillTx/>
              <a:latin typeface="Arial"/>
              <a:cs typeface="Arial"/>
              <a:sym typeface="Arial"/>
            </a:endParaRPr>
          </a:p>
          <a:p>
            <a:pPr marL="514350" marR="0" lvl="0" indent="-514350" algn="l" defTabSz="914400" rtl="0" eaLnBrk="1" fontAlgn="auto" latinLnBrk="0" hangingPunct="1">
              <a:lnSpc>
                <a:spcPct val="150000"/>
              </a:lnSpc>
              <a:spcBef>
                <a:spcPts val="0"/>
              </a:spcBef>
              <a:spcAft>
                <a:spcPts val="0"/>
              </a:spcAft>
              <a:buClr>
                <a:srgbClr val="000000"/>
              </a:buClr>
              <a:buSzTx/>
              <a:buFont typeface="+mj-lt"/>
              <a:buAutoNum type="arabicPeriod"/>
              <a:tabLst/>
              <a:defRPr/>
            </a:pPr>
            <a:r>
              <a:rPr kumimoji="0" lang="zh-TW" altLang="en-US" sz="26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rPr>
              <a:t>建築物具有共同</a:t>
            </a:r>
            <a:r>
              <a:rPr kumimoji="0" lang="zh-TW" altLang="en-US" sz="2600" b="1" i="0" u="none" strike="noStrike" kern="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Arial"/>
                <a:sym typeface="Arial"/>
              </a:rPr>
              <a:t>門禁管制</a:t>
            </a:r>
            <a:r>
              <a:rPr kumimoji="0" lang="zh-TW" altLang="en-US" sz="2600" b="1" i="0" u="none" strike="noStrike" kern="0" cap="none" spc="0" normalizeH="0" baseline="0" noProof="0" dirty="0">
                <a:ln>
                  <a:noFill/>
                </a:ln>
                <a:solidFill>
                  <a:srgbClr val="535353">
                    <a:lumMod val="50000"/>
                  </a:srgbClr>
                </a:solidFill>
                <a:effectLst/>
                <a:uLnTx/>
                <a:uFillTx/>
                <a:latin typeface="微軟正黑體" panose="020B0604030504040204" pitchFamily="34" charset="-120"/>
                <a:ea typeface="微軟正黑體" panose="020B0604030504040204" pitchFamily="34" charset="-120"/>
                <a:cs typeface="Arial"/>
                <a:sym typeface="Arial"/>
              </a:rPr>
              <a:t>出入口</a:t>
            </a:r>
            <a:r>
              <a:rPr kumimoji="0" lang="zh-TW" altLang="en-US" sz="26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rPr>
              <a:t>且</a:t>
            </a:r>
            <a:r>
              <a:rPr kumimoji="0" lang="zh-TW" altLang="en-US" sz="2600" b="1" i="0" u="none" strike="noStrike" kern="0" cap="none" spc="0" normalizeH="0" baseline="0" noProof="0" dirty="0">
                <a:ln>
                  <a:noFill/>
                </a:ln>
                <a:solidFill>
                  <a:srgbClr val="535353">
                    <a:lumMod val="50000"/>
                  </a:srgbClr>
                </a:solidFill>
                <a:effectLst/>
                <a:uLnTx/>
                <a:uFillTx/>
                <a:latin typeface="微軟正黑體" panose="020B0604030504040204" pitchFamily="34" charset="-120"/>
                <a:ea typeface="微軟正黑體" panose="020B0604030504040204" pitchFamily="34" charset="-120"/>
                <a:cs typeface="Arial"/>
                <a:sym typeface="Arial"/>
              </a:rPr>
              <a:t>有鎖具</a:t>
            </a:r>
          </a:p>
          <a:p>
            <a:pPr marL="514350" marR="0" lvl="0" indent="-514350" algn="l" defTabSz="914400" rtl="0" eaLnBrk="1" fontAlgn="auto" latinLnBrk="0" hangingPunct="1">
              <a:lnSpc>
                <a:spcPct val="150000"/>
              </a:lnSpc>
              <a:spcBef>
                <a:spcPts val="0"/>
              </a:spcBef>
              <a:spcAft>
                <a:spcPts val="0"/>
              </a:spcAft>
              <a:buClr>
                <a:srgbClr val="000000"/>
              </a:buClr>
              <a:buSzTx/>
              <a:buFont typeface="+mj-lt"/>
              <a:buAutoNum type="arabicPeriod"/>
              <a:tabLst/>
              <a:defRPr/>
            </a:pPr>
            <a:r>
              <a:rPr kumimoji="0" lang="zh-TW" altLang="en-US" sz="26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rPr>
              <a:t>建築物內或週邊停車場所設有</a:t>
            </a:r>
            <a:r>
              <a:rPr kumimoji="0" lang="zh-TW" altLang="en-US" sz="2600" b="1" i="0" u="none" strike="noStrike" kern="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Arial"/>
                <a:sym typeface="Arial"/>
              </a:rPr>
              <a:t>照明</a:t>
            </a:r>
            <a:r>
              <a:rPr kumimoji="0" lang="zh-TW" altLang="en-US" sz="26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rPr>
              <a:t>者</a:t>
            </a:r>
          </a:p>
          <a:p>
            <a:pPr marL="514350" marR="0" lvl="0" indent="-514350" algn="l" defTabSz="914400" rtl="0" eaLnBrk="1" fontAlgn="auto" latinLnBrk="0" hangingPunct="1">
              <a:lnSpc>
                <a:spcPct val="150000"/>
              </a:lnSpc>
              <a:spcBef>
                <a:spcPts val="0"/>
              </a:spcBef>
              <a:spcAft>
                <a:spcPts val="0"/>
              </a:spcAft>
              <a:buClr>
                <a:srgbClr val="000000"/>
              </a:buClr>
              <a:buSzTx/>
              <a:buFont typeface="+mj-lt"/>
              <a:buAutoNum type="arabicPeriod"/>
              <a:tabLst/>
              <a:defRPr/>
            </a:pPr>
            <a:r>
              <a:rPr kumimoji="0" lang="zh-TW" altLang="en-US" sz="2600" b="1" i="0" u="none" strike="noStrike" kern="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Arial"/>
                <a:sym typeface="Arial"/>
              </a:rPr>
              <a:t>滅火器</a:t>
            </a:r>
            <a:r>
              <a:rPr kumimoji="0" lang="zh-TW" altLang="en-US" sz="26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rPr>
              <a:t>功能是否正常</a:t>
            </a:r>
          </a:p>
          <a:p>
            <a:pPr marL="514350" marR="0" lvl="0" indent="-514350" algn="l" defTabSz="914400" rtl="0" eaLnBrk="1" fontAlgn="auto" latinLnBrk="0" hangingPunct="1">
              <a:lnSpc>
                <a:spcPct val="150000"/>
              </a:lnSpc>
              <a:spcBef>
                <a:spcPts val="0"/>
              </a:spcBef>
              <a:spcAft>
                <a:spcPts val="0"/>
              </a:spcAft>
              <a:buClr>
                <a:srgbClr val="000000"/>
              </a:buClr>
              <a:buSzTx/>
              <a:buFont typeface="+mj-lt"/>
              <a:buAutoNum type="arabicPeriod"/>
              <a:tabLst/>
              <a:defRPr/>
            </a:pPr>
            <a:r>
              <a:rPr kumimoji="0" lang="zh-TW" altLang="en-US" sz="2600" b="1" i="0" u="none" strike="noStrike" kern="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Arial"/>
                <a:sym typeface="Arial"/>
              </a:rPr>
              <a:t>熱水器</a:t>
            </a:r>
            <a:r>
              <a:rPr kumimoji="0" lang="zh-TW" altLang="en-US" sz="26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rPr>
              <a:t>裝設是否符合安全要求</a:t>
            </a:r>
          </a:p>
          <a:p>
            <a:pPr marL="514350" marR="0" lvl="0" indent="-514350" algn="l" defTabSz="914400" rtl="0" eaLnBrk="1" fontAlgn="auto" latinLnBrk="0" hangingPunct="1">
              <a:lnSpc>
                <a:spcPct val="150000"/>
              </a:lnSpc>
              <a:spcBef>
                <a:spcPts val="0"/>
              </a:spcBef>
              <a:spcAft>
                <a:spcPts val="0"/>
              </a:spcAft>
              <a:buClr>
                <a:srgbClr val="000000"/>
              </a:buClr>
              <a:buSzTx/>
              <a:buFont typeface="+mj-lt"/>
              <a:buAutoNum type="arabicPeriod"/>
              <a:tabLst/>
              <a:defRPr/>
            </a:pPr>
            <a:r>
              <a:rPr kumimoji="0" lang="zh-TW" altLang="en-US" sz="26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rPr>
              <a:t>有火警</a:t>
            </a:r>
            <a:r>
              <a:rPr kumimoji="0" lang="zh-TW" altLang="en-US" sz="2600" b="1" i="0" u="none" strike="noStrike" kern="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Arial"/>
                <a:sym typeface="Arial"/>
              </a:rPr>
              <a:t>警報器</a:t>
            </a:r>
            <a:r>
              <a:rPr kumimoji="0" lang="zh-TW" altLang="en-US" sz="26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rPr>
              <a:t>或獨立型偵煙偵測器</a:t>
            </a:r>
          </a:p>
          <a:p>
            <a:pPr marL="514350" marR="0" lvl="0" indent="-514350" algn="l" defTabSz="914400" rtl="0" eaLnBrk="1" fontAlgn="auto" latinLnBrk="0" hangingPunct="1">
              <a:lnSpc>
                <a:spcPct val="150000"/>
              </a:lnSpc>
              <a:spcBef>
                <a:spcPts val="0"/>
              </a:spcBef>
              <a:spcAft>
                <a:spcPts val="0"/>
              </a:spcAft>
              <a:buClr>
                <a:srgbClr val="000000"/>
              </a:buClr>
              <a:buSzTx/>
              <a:buFont typeface="+mj-lt"/>
              <a:buAutoNum type="arabicPeriod"/>
              <a:tabLst/>
              <a:defRPr/>
            </a:pPr>
            <a:r>
              <a:rPr kumimoji="0" lang="zh-TW" altLang="en-US" sz="2600" b="1" i="0" u="none" strike="noStrike" kern="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Arial"/>
                <a:sym typeface="Arial"/>
              </a:rPr>
              <a:t>逃生通道</a:t>
            </a:r>
            <a:r>
              <a:rPr kumimoji="0" lang="zh-TW" altLang="en-US" sz="26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rPr>
              <a:t>是否暢通</a:t>
            </a:r>
            <a:r>
              <a:rPr kumimoji="0" lang="en-US" altLang="zh-TW" sz="26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rPr>
              <a:t>,</a:t>
            </a:r>
            <a:r>
              <a:rPr kumimoji="0" lang="zh-TW" altLang="en-US" sz="26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rPr>
              <a:t>標示是否清楚</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altLang="zh-TW" sz="26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rPr>
              <a:t>+1.</a:t>
            </a:r>
            <a:r>
              <a:rPr kumimoji="0" lang="zh-TW" altLang="en-US" sz="26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rPr>
              <a:t>學生是否知道</a:t>
            </a:r>
            <a:r>
              <a:rPr kumimoji="0" lang="zh-TW" altLang="en-US" sz="2600" b="1" i="0" u="none" strike="noStrike" kern="0" cap="none" spc="0" normalizeH="0" baseline="0" noProof="0" dirty="0">
                <a:ln>
                  <a:noFill/>
                </a:ln>
                <a:solidFill>
                  <a:srgbClr val="535353">
                    <a:lumMod val="50000"/>
                  </a:srgbClr>
                </a:solidFill>
                <a:effectLst/>
                <a:uLnTx/>
                <a:uFillTx/>
                <a:latin typeface="微軟正黑體" panose="020B0604030504040204" pitchFamily="34" charset="-120"/>
                <a:ea typeface="微軟正黑體" panose="020B0604030504040204" pitchFamily="34" charset="-120"/>
                <a:cs typeface="Arial"/>
                <a:sym typeface="Arial"/>
              </a:rPr>
              <a:t>逃生通道及逃生要領</a:t>
            </a:r>
          </a:p>
        </p:txBody>
      </p:sp>
      <p:sp>
        <p:nvSpPr>
          <p:cNvPr id="21" name="文字方塊 20">
            <a:extLst>
              <a:ext uri="{FF2B5EF4-FFF2-40B4-BE49-F238E27FC236}">
                <a16:creationId xmlns:a16="http://schemas.microsoft.com/office/drawing/2014/main" id="{6E72D1F1-5C4F-43F6-9A4A-1237662585D9}"/>
              </a:ext>
            </a:extLst>
          </p:cNvPr>
          <p:cNvSpPr txBox="1"/>
          <p:nvPr/>
        </p:nvSpPr>
        <p:spPr>
          <a:xfrm>
            <a:off x="279570" y="473803"/>
            <a:ext cx="6408712" cy="7540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43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rPr>
              <a:t>教育部</a:t>
            </a:r>
            <a:r>
              <a:rPr kumimoji="0" lang="en-US" altLang="zh-TW" sz="43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rPr>
              <a:t>6+1</a:t>
            </a:r>
            <a:r>
              <a:rPr kumimoji="0" lang="zh-TW" altLang="en-US" sz="43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rPr>
              <a:t>安全評核項目</a:t>
            </a:r>
            <a:endParaRPr kumimoji="0" lang="en-US" altLang="zh-TW" sz="43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endParaRPr>
          </a:p>
        </p:txBody>
      </p:sp>
      <p:pic>
        <p:nvPicPr>
          <p:cNvPr id="25" name="圖片 24">
            <a:extLst>
              <a:ext uri="{FF2B5EF4-FFF2-40B4-BE49-F238E27FC236}">
                <a16:creationId xmlns:a16="http://schemas.microsoft.com/office/drawing/2014/main" id="{0B34976A-1966-452B-9196-07AE7294B3A1}"/>
              </a:ext>
            </a:extLst>
          </p:cNvPr>
          <p:cNvPicPr>
            <a:picLocks noChangeAspect="1"/>
          </p:cNvPicPr>
          <p:nvPr/>
        </p:nvPicPr>
        <p:blipFill rotWithShape="1">
          <a:blip r:embed="rId2"/>
          <a:srcRect l="-1" t="28350" r="2778"/>
          <a:stretch/>
        </p:blipFill>
        <p:spPr>
          <a:xfrm>
            <a:off x="6779060" y="3861048"/>
            <a:ext cx="2066521" cy="2029834"/>
          </a:xfrm>
          <a:prstGeom prst="rect">
            <a:avLst/>
          </a:prstGeom>
        </p:spPr>
      </p:pic>
      <p:sp>
        <p:nvSpPr>
          <p:cNvPr id="27" name="文字方塊 26">
            <a:extLst>
              <a:ext uri="{FF2B5EF4-FFF2-40B4-BE49-F238E27FC236}">
                <a16:creationId xmlns:a16="http://schemas.microsoft.com/office/drawing/2014/main" id="{AFD8A634-8342-4C37-96C5-F119F7FE6161}"/>
              </a:ext>
            </a:extLst>
          </p:cNvPr>
          <p:cNvSpPr txBox="1"/>
          <p:nvPr/>
        </p:nvSpPr>
        <p:spPr>
          <a:xfrm>
            <a:off x="6608970" y="3486762"/>
            <a:ext cx="224278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600" b="1" i="0" u="none" strike="noStrike" kern="0" cap="none" spc="0" normalizeH="0" baseline="0" noProof="0" dirty="0">
                <a:ln>
                  <a:noFill/>
                </a:ln>
                <a:solidFill>
                  <a:srgbClr val="2A3CE6"/>
                </a:solidFill>
                <a:effectLst/>
                <a:uLnTx/>
                <a:uFillTx/>
                <a:latin typeface="微軟正黑體" panose="020B0604030504040204" pitchFamily="34" charset="-120"/>
                <a:ea typeface="微軟正黑體" panose="020B0604030504040204" pitchFamily="34" charset="-120"/>
                <a:cs typeface="Arial"/>
                <a:sym typeface="Arial"/>
              </a:rPr>
              <a:t>避免逃生通道堆滿雜物</a:t>
            </a:r>
          </a:p>
        </p:txBody>
      </p:sp>
      <p:sp>
        <p:nvSpPr>
          <p:cNvPr id="32" name="文字方塊 31">
            <a:extLst>
              <a:ext uri="{FF2B5EF4-FFF2-40B4-BE49-F238E27FC236}">
                <a16:creationId xmlns:a16="http://schemas.microsoft.com/office/drawing/2014/main" id="{4693B076-3237-4303-A871-51C7DA7C39EC}"/>
              </a:ext>
            </a:extLst>
          </p:cNvPr>
          <p:cNvSpPr txBox="1"/>
          <p:nvPr/>
        </p:nvSpPr>
        <p:spPr>
          <a:xfrm>
            <a:off x="7046777" y="528878"/>
            <a:ext cx="221622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600" b="1" i="0" u="none" strike="noStrike" kern="0" cap="none" spc="0" normalizeH="0" baseline="0" noProof="0" dirty="0">
                <a:ln>
                  <a:noFill/>
                </a:ln>
                <a:solidFill>
                  <a:srgbClr val="0000FF"/>
                </a:solidFill>
                <a:effectLst/>
                <a:uLnTx/>
                <a:uFillTx/>
                <a:latin typeface="Microsoft JhengHei" panose="020B0604030504040204" pitchFamily="34" charset="-120"/>
                <a:ea typeface="Microsoft JhengHei" panose="020B0604030504040204" pitchFamily="34" charset="-120"/>
                <a:cs typeface="Arial"/>
                <a:sym typeface="Arial"/>
              </a:rPr>
              <a:t>警報器聲響，即早應變</a:t>
            </a:r>
            <a:endParaRPr kumimoji="0" lang="zh-TW" altLang="en-US" sz="1600" b="1" i="0" u="none" strike="noStrike" kern="0" cap="none" spc="0" normalizeH="0" baseline="0" noProof="0" dirty="0">
              <a:ln>
                <a:noFill/>
              </a:ln>
              <a:solidFill>
                <a:srgbClr val="0000FF"/>
              </a:solidFill>
              <a:effectLst/>
              <a:uLnTx/>
              <a:uFillTx/>
              <a:latin typeface="Arial"/>
              <a:cs typeface="Arial"/>
              <a:sym typeface="Arial"/>
            </a:endParaRPr>
          </a:p>
        </p:txBody>
      </p:sp>
      <p:pic>
        <p:nvPicPr>
          <p:cNvPr id="1032" name="Picture 8" descr="安全出口标志上的小绿人叫什么名字？_搜狗指南">
            <a:extLst>
              <a:ext uri="{FF2B5EF4-FFF2-40B4-BE49-F238E27FC236}">
                <a16:creationId xmlns:a16="http://schemas.microsoft.com/office/drawing/2014/main" id="{896962ED-150A-49B6-863A-49D03892CD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7" t="30410" r="2960" b="28975"/>
          <a:stretch/>
        </p:blipFill>
        <p:spPr bwMode="auto">
          <a:xfrm>
            <a:off x="9872441" y="1575904"/>
            <a:ext cx="2058124" cy="866568"/>
          </a:xfrm>
          <a:prstGeom prst="rect">
            <a:avLst/>
          </a:prstGeom>
          <a:noFill/>
          <a:extLst>
            <a:ext uri="{909E8E84-426E-40DD-AFC4-6F175D3DCCD1}">
              <a14:hiddenFill xmlns:a14="http://schemas.microsoft.com/office/drawing/2010/main">
                <a:solidFill>
                  <a:srgbClr val="FFFFFF"/>
                </a:solidFill>
              </a14:hiddenFill>
            </a:ext>
          </a:extLst>
        </p:spPr>
      </p:pic>
      <p:sp>
        <p:nvSpPr>
          <p:cNvPr id="37" name="文字方塊 36">
            <a:extLst>
              <a:ext uri="{FF2B5EF4-FFF2-40B4-BE49-F238E27FC236}">
                <a16:creationId xmlns:a16="http://schemas.microsoft.com/office/drawing/2014/main" id="{1B795A74-A087-41C3-844B-2B53B3D4FB91}"/>
              </a:ext>
            </a:extLst>
          </p:cNvPr>
          <p:cNvSpPr txBox="1"/>
          <p:nvPr/>
        </p:nvSpPr>
        <p:spPr>
          <a:xfrm>
            <a:off x="10257133" y="1181091"/>
            <a:ext cx="121058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600" b="1" i="0" u="none" strike="noStrike" kern="0" cap="none" spc="0" normalizeH="0" baseline="0" noProof="0" dirty="0">
                <a:ln>
                  <a:noFill/>
                </a:ln>
                <a:solidFill>
                  <a:srgbClr val="2A3CE6"/>
                </a:solidFill>
                <a:effectLst/>
                <a:uLnTx/>
                <a:uFillTx/>
                <a:latin typeface="微軟正黑體" panose="020B0604030504040204" pitchFamily="34" charset="-120"/>
                <a:ea typeface="微軟正黑體" panose="020B0604030504040204" pitchFamily="34" charset="-120"/>
                <a:cs typeface="Arial"/>
                <a:sym typeface="Arial"/>
              </a:rPr>
              <a:t>逃生口標示</a:t>
            </a:r>
            <a:endParaRPr kumimoji="0" lang="zh-TW" altLang="en-US" sz="16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endParaRPr>
          </a:p>
        </p:txBody>
      </p:sp>
      <p:pic>
        <p:nvPicPr>
          <p:cNvPr id="1026" name="Picture 2" descr="關門阻濃煙！七旬老夫婦火場成功自救| 中廣新聞網| LINE TODAY">
            <a:extLst>
              <a:ext uri="{FF2B5EF4-FFF2-40B4-BE49-F238E27FC236}">
                <a16:creationId xmlns:a16="http://schemas.microsoft.com/office/drawing/2014/main" id="{DCA84141-2B50-4334-B24F-25A3664FD9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4352" y="3915453"/>
            <a:ext cx="2706445" cy="2029834"/>
          </a:xfrm>
          <a:prstGeom prst="rect">
            <a:avLst/>
          </a:prstGeom>
          <a:noFill/>
          <a:extLst>
            <a:ext uri="{909E8E84-426E-40DD-AFC4-6F175D3DCCD1}">
              <a14:hiddenFill xmlns:a14="http://schemas.microsoft.com/office/drawing/2010/main">
                <a:solidFill>
                  <a:srgbClr val="FFFFFF"/>
                </a:solidFill>
              </a14:hiddenFill>
            </a:ext>
          </a:extLst>
        </p:spPr>
      </p:pic>
      <p:sp>
        <p:nvSpPr>
          <p:cNvPr id="17" name="文字方塊 16">
            <a:extLst>
              <a:ext uri="{FF2B5EF4-FFF2-40B4-BE49-F238E27FC236}">
                <a16:creationId xmlns:a16="http://schemas.microsoft.com/office/drawing/2014/main" id="{FC5CC049-7517-4142-92E1-CFC15335F134}"/>
              </a:ext>
            </a:extLst>
          </p:cNvPr>
          <p:cNvSpPr txBox="1"/>
          <p:nvPr/>
        </p:nvSpPr>
        <p:spPr>
          <a:xfrm>
            <a:off x="9165373" y="3130389"/>
            <a:ext cx="2967993"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400" b="1" i="0" u="none" strike="noStrike" kern="0" cap="none" spc="0" normalizeH="0" baseline="0" noProof="0" dirty="0">
                <a:ln>
                  <a:noFill/>
                </a:ln>
                <a:solidFill>
                  <a:srgbClr val="2A3CE6"/>
                </a:solidFill>
                <a:effectLst/>
                <a:uLnTx/>
                <a:uFillTx/>
                <a:latin typeface="微軟正黑體" panose="020B0604030504040204" pitchFamily="34" charset="-120"/>
                <a:ea typeface="微軟正黑體" panose="020B0604030504040204" pitchFamily="34" charset="-120"/>
                <a:cs typeface="Arial"/>
                <a:sym typeface="Arial"/>
              </a:rPr>
              <a:t>當門外有濃煙時不好跑時：</a:t>
            </a:r>
            <a:endParaRPr kumimoji="0" lang="en-US" altLang="zh-TW" sz="1400" b="1" i="0" u="none" strike="noStrike" kern="0" cap="none" spc="0" normalizeH="0" baseline="0" noProof="0" dirty="0">
              <a:ln>
                <a:noFill/>
              </a:ln>
              <a:solidFill>
                <a:srgbClr val="2A3CE6"/>
              </a:solidFill>
              <a:effectLst/>
              <a:uLnTx/>
              <a:uFillTx/>
              <a:latin typeface="微軟正黑體" panose="020B0604030504040204" pitchFamily="34" charset="-120"/>
              <a:ea typeface="微軟正黑體" panose="020B0604030504040204" pitchFamily="34" charset="-12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400" b="1" i="0" u="none" strike="noStrike" kern="0" cap="none" spc="0" normalizeH="0" baseline="0" noProof="0" dirty="0">
                <a:ln>
                  <a:noFill/>
                </a:ln>
                <a:solidFill>
                  <a:srgbClr val="2A3CE6"/>
                </a:solidFill>
                <a:effectLst/>
                <a:uLnTx/>
                <a:uFillTx/>
                <a:latin typeface="微軟正黑體" panose="020B0604030504040204" pitchFamily="34" charset="-120"/>
                <a:ea typeface="微軟正黑體" panose="020B0604030504040204" pitchFamily="34" charset="-120"/>
                <a:cs typeface="Arial"/>
                <a:sym typeface="Arial"/>
              </a:rPr>
              <a:t>先門關上阻斷有毒濃煙，再</a:t>
            </a:r>
            <a:r>
              <a:rPr kumimoji="0" lang="zh-TW" altLang="en-US" sz="1400" b="1" i="0" u="none" strike="noStrike" kern="0" cap="none" spc="0" normalizeH="0" baseline="0" noProof="0">
                <a:ln>
                  <a:noFill/>
                </a:ln>
                <a:solidFill>
                  <a:srgbClr val="2A3CE6"/>
                </a:solidFill>
                <a:effectLst/>
                <a:uLnTx/>
                <a:uFillTx/>
                <a:latin typeface="微軟正黑體" panose="020B0604030504040204" pitchFamily="34" charset="-120"/>
                <a:ea typeface="微軟正黑體" panose="020B0604030504040204" pitchFamily="34" charset="-120"/>
                <a:cs typeface="Arial"/>
                <a:sym typeface="Arial"/>
              </a:rPr>
              <a:t>開窗</a:t>
            </a:r>
            <a:endParaRPr kumimoji="0" lang="en-US" altLang="zh-TW" sz="1400" b="1" i="0" u="none" strike="noStrike" kern="0" cap="none" spc="0" normalizeH="0" baseline="0" noProof="0" dirty="0">
              <a:ln>
                <a:noFill/>
              </a:ln>
              <a:solidFill>
                <a:srgbClr val="2A3CE6"/>
              </a:solidFill>
              <a:effectLst/>
              <a:uLnTx/>
              <a:uFillTx/>
              <a:latin typeface="微軟正黑體" panose="020B0604030504040204" pitchFamily="34" charset="-120"/>
              <a:ea typeface="微軟正黑體" panose="020B0604030504040204" pitchFamily="34" charset="-12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400" b="1" i="0" u="none" strike="noStrike" kern="0" cap="none" spc="0" normalizeH="0" baseline="0" noProof="0">
                <a:ln>
                  <a:noFill/>
                </a:ln>
                <a:solidFill>
                  <a:srgbClr val="2A3CE6"/>
                </a:solidFill>
                <a:effectLst/>
                <a:uLnTx/>
                <a:uFillTx/>
                <a:latin typeface="微軟正黑體" panose="020B0604030504040204" pitchFamily="34" charset="-120"/>
                <a:ea typeface="微軟正黑體" panose="020B0604030504040204" pitchFamily="34" charset="-120"/>
                <a:cs typeface="Arial"/>
                <a:sym typeface="Arial"/>
              </a:rPr>
              <a:t>木</a:t>
            </a:r>
            <a:r>
              <a:rPr kumimoji="0" lang="zh-TW" altLang="en-US" sz="1400" b="1" i="0" u="none" strike="noStrike" kern="0" cap="none" spc="0" normalizeH="0" baseline="0" noProof="0" dirty="0">
                <a:ln>
                  <a:noFill/>
                </a:ln>
                <a:solidFill>
                  <a:srgbClr val="2A3CE6"/>
                </a:solidFill>
                <a:effectLst/>
                <a:uLnTx/>
                <a:uFillTx/>
                <a:latin typeface="微軟正黑體" panose="020B0604030504040204" pitchFamily="34" charset="-120"/>
                <a:ea typeface="微軟正黑體" panose="020B0604030504040204" pitchFamily="34" charset="-120"/>
                <a:cs typeface="Arial"/>
                <a:sym typeface="Arial"/>
              </a:rPr>
              <a:t>門也</a:t>
            </a:r>
            <a:r>
              <a:rPr kumimoji="0" lang="en-US" altLang="zh-TW" sz="1400" b="1" i="0" u="none" strike="noStrike" kern="0" cap="none" spc="0" normalizeH="0" baseline="0" noProof="0" dirty="0">
                <a:ln>
                  <a:noFill/>
                </a:ln>
                <a:solidFill>
                  <a:srgbClr val="2A3CE6"/>
                </a:solidFill>
                <a:effectLst/>
                <a:uLnTx/>
                <a:uFillTx/>
                <a:latin typeface="微軟正黑體" panose="020B0604030504040204" pitchFamily="34" charset="-120"/>
                <a:ea typeface="微軟正黑體" panose="020B0604030504040204" pitchFamily="34" charset="-120"/>
                <a:cs typeface="Arial"/>
                <a:sym typeface="Arial"/>
              </a:rPr>
              <a:t>OK</a:t>
            </a:r>
            <a:r>
              <a:rPr kumimoji="0" lang="zh-TW" altLang="en-US" sz="1400" b="1" i="0" u="none" strike="noStrike" kern="0" cap="none" spc="0" normalizeH="0" baseline="0" noProof="0" dirty="0">
                <a:ln>
                  <a:noFill/>
                </a:ln>
                <a:solidFill>
                  <a:srgbClr val="2A3CE6"/>
                </a:solidFill>
                <a:effectLst/>
                <a:uLnTx/>
                <a:uFillTx/>
                <a:latin typeface="微軟正黑體" panose="020B0604030504040204" pitchFamily="34" charset="-120"/>
                <a:ea typeface="微軟正黑體" panose="020B0604030504040204" pitchFamily="34" charset="-120"/>
                <a:cs typeface="Arial"/>
                <a:sym typeface="Arial"/>
              </a:rPr>
              <a:t>，塑膠門不行</a:t>
            </a:r>
          </a:p>
        </p:txBody>
      </p:sp>
      <p:sp>
        <p:nvSpPr>
          <p:cNvPr id="10" name="文字方塊 9">
            <a:extLst>
              <a:ext uri="{FF2B5EF4-FFF2-40B4-BE49-F238E27FC236}">
                <a16:creationId xmlns:a16="http://schemas.microsoft.com/office/drawing/2014/main" id="{BCF4B548-EC28-40DA-BEE5-608E2E3FCF83}"/>
              </a:ext>
            </a:extLst>
          </p:cNvPr>
          <p:cNvSpPr txBox="1"/>
          <p:nvPr/>
        </p:nvSpPr>
        <p:spPr>
          <a:xfrm>
            <a:off x="9501450" y="5945287"/>
            <a:ext cx="223224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400" b="0" i="0" u="none" strike="noStrike" kern="0" cap="none" spc="0" normalizeH="0" baseline="0" noProof="0" dirty="0">
                <a:ln>
                  <a:noFill/>
                </a:ln>
                <a:solidFill>
                  <a:srgbClr val="FF0000"/>
                </a:solidFill>
                <a:effectLst/>
                <a:uLnTx/>
                <a:uFillTx/>
                <a:latin typeface="Arial"/>
                <a:cs typeface="Arial"/>
                <a:sym typeface="Arial"/>
              </a:rPr>
              <a:t>多數都是逃跑時嗆暈而死</a:t>
            </a:r>
          </a:p>
        </p:txBody>
      </p:sp>
      <p:pic>
        <p:nvPicPr>
          <p:cNvPr id="18" name="圖片 17">
            <a:extLst>
              <a:ext uri="{FF2B5EF4-FFF2-40B4-BE49-F238E27FC236}">
                <a16:creationId xmlns:a16="http://schemas.microsoft.com/office/drawing/2014/main" id="{C5C10445-5F85-B885-BB04-388CEC3ABF93}"/>
              </a:ext>
            </a:extLst>
          </p:cNvPr>
          <p:cNvPicPr>
            <a:picLocks noChangeAspect="1"/>
          </p:cNvPicPr>
          <p:nvPr/>
        </p:nvPicPr>
        <p:blipFill>
          <a:blip r:embed="rId5"/>
          <a:stretch>
            <a:fillRect/>
          </a:stretch>
        </p:blipFill>
        <p:spPr>
          <a:xfrm>
            <a:off x="7143825" y="1149938"/>
            <a:ext cx="1184423" cy="2104820"/>
          </a:xfrm>
          <a:prstGeom prst="rect">
            <a:avLst/>
          </a:prstGeom>
        </p:spPr>
      </p:pic>
      <p:pic>
        <p:nvPicPr>
          <p:cNvPr id="20" name="圖片 19">
            <a:extLst>
              <a:ext uri="{FF2B5EF4-FFF2-40B4-BE49-F238E27FC236}">
                <a16:creationId xmlns:a16="http://schemas.microsoft.com/office/drawing/2014/main" id="{1D512906-B36B-D6DB-2612-E80DF322D188}"/>
              </a:ext>
            </a:extLst>
          </p:cNvPr>
          <p:cNvPicPr>
            <a:picLocks noChangeAspect="1"/>
          </p:cNvPicPr>
          <p:nvPr/>
        </p:nvPicPr>
        <p:blipFill rotWithShape="1">
          <a:blip r:embed="rId6"/>
          <a:srcRect t="28112" r="9050"/>
          <a:stretch/>
        </p:blipFill>
        <p:spPr>
          <a:xfrm>
            <a:off x="8574094" y="977147"/>
            <a:ext cx="914070" cy="907552"/>
          </a:xfrm>
          <a:prstGeom prst="rect">
            <a:avLst/>
          </a:prstGeom>
        </p:spPr>
      </p:pic>
      <p:pic>
        <p:nvPicPr>
          <p:cNvPr id="22" name="圖片 21">
            <a:extLst>
              <a:ext uri="{FF2B5EF4-FFF2-40B4-BE49-F238E27FC236}">
                <a16:creationId xmlns:a16="http://schemas.microsoft.com/office/drawing/2014/main" id="{501BC040-93F1-867B-0693-7EBADE28DCC2}"/>
              </a:ext>
            </a:extLst>
          </p:cNvPr>
          <p:cNvPicPr>
            <a:picLocks noChangeAspect="1"/>
          </p:cNvPicPr>
          <p:nvPr/>
        </p:nvPicPr>
        <p:blipFill rotWithShape="1">
          <a:blip r:embed="rId7"/>
          <a:srcRect l="24469" t="14137" r="26703" b="9557"/>
          <a:stretch/>
        </p:blipFill>
        <p:spPr>
          <a:xfrm>
            <a:off x="8471397" y="2173964"/>
            <a:ext cx="907276" cy="797864"/>
          </a:xfrm>
          <a:prstGeom prst="rect">
            <a:avLst/>
          </a:prstGeom>
        </p:spPr>
      </p:pic>
      <p:sp>
        <p:nvSpPr>
          <p:cNvPr id="7" name="橢圓 6"/>
          <p:cNvSpPr/>
          <p:nvPr/>
        </p:nvSpPr>
        <p:spPr>
          <a:xfrm>
            <a:off x="6779060" y="1920518"/>
            <a:ext cx="1549188" cy="8978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D2A000"/>
              </a:solidFill>
              <a:effectLst/>
              <a:uLnTx/>
              <a:uFillTx/>
              <a:latin typeface="Arial"/>
              <a:ea typeface="新細明體" panose="02020500000000000000" pitchFamily="18" charset="-120"/>
              <a:cs typeface="+mn-cs"/>
              <a:sym typeface="Arial"/>
            </a:endParaRPr>
          </a:p>
        </p:txBody>
      </p:sp>
    </p:spTree>
    <p:extLst>
      <p:ext uri="{BB962C8B-B14F-4D97-AF65-F5344CB8AC3E}">
        <p14:creationId xmlns:p14="http://schemas.microsoft.com/office/powerpoint/2010/main" val="256806704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一氧化碳宣導文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8640"/>
            <a:ext cx="8810203" cy="644984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舊換新+標準安裝)林內RUA-1200WF 數位控溫強制排氣熱水器12公升全新| Yahoo奇摩拍賣"/>
          <p:cNvPicPr/>
          <p:nvPr/>
        </p:nvPicPr>
        <p:blipFill>
          <a:blip r:embed="rId3">
            <a:extLst>
              <a:ext uri="{28A0092B-C50C-407E-A947-70E740481C1C}">
                <a14:useLocalDpi xmlns:a14="http://schemas.microsoft.com/office/drawing/2010/main" val="0"/>
              </a:ext>
            </a:extLst>
          </a:blip>
          <a:srcRect/>
          <a:stretch>
            <a:fillRect/>
          </a:stretch>
        </p:blipFill>
        <p:spPr bwMode="auto">
          <a:xfrm>
            <a:off x="9408368" y="1314119"/>
            <a:ext cx="2620022" cy="3526450"/>
          </a:xfrm>
          <a:prstGeom prst="rect">
            <a:avLst/>
          </a:prstGeom>
          <a:noFill/>
          <a:extLst>
            <a:ext uri="{909E8E84-426E-40DD-AFC4-6F175D3DCCD1}">
              <a14:hiddenFill xmlns:a14="http://schemas.microsoft.com/office/drawing/2010/main">
                <a:solidFill>
                  <a:srgbClr val="FFFFFF"/>
                </a:solidFill>
              </a14:hiddenFill>
            </a:ext>
          </a:extLst>
        </p:spPr>
      </p:pic>
      <p:sp>
        <p:nvSpPr>
          <p:cNvPr id="2" name="向右箭號 1"/>
          <p:cNvSpPr/>
          <p:nvPr/>
        </p:nvSpPr>
        <p:spPr>
          <a:xfrm>
            <a:off x="8760296" y="2819267"/>
            <a:ext cx="1080120"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橢圓 3"/>
          <p:cNvSpPr/>
          <p:nvPr/>
        </p:nvSpPr>
        <p:spPr>
          <a:xfrm>
            <a:off x="10252548" y="953666"/>
            <a:ext cx="1872208" cy="1152128"/>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橢圓 5"/>
          <p:cNvSpPr/>
          <p:nvPr/>
        </p:nvSpPr>
        <p:spPr>
          <a:xfrm>
            <a:off x="9552384" y="3577890"/>
            <a:ext cx="1872208" cy="11521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323850" y="188640"/>
            <a:ext cx="6060182" cy="648072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46328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FEB88C74-BD62-47FD-88F5-65A67ECA4507}"/>
              </a:ext>
            </a:extLst>
          </p:cNvPr>
          <p:cNvGrpSpPr/>
          <p:nvPr/>
        </p:nvGrpSpPr>
        <p:grpSpPr>
          <a:xfrm>
            <a:off x="10708980" y="211147"/>
            <a:ext cx="1483020" cy="576064"/>
            <a:chOff x="10708509" y="908720"/>
            <a:chExt cx="1483020" cy="576064"/>
          </a:xfrm>
        </p:grpSpPr>
        <p:sp>
          <p:nvSpPr>
            <p:cNvPr id="3" name="矩形 2">
              <a:extLst>
                <a:ext uri="{FF2B5EF4-FFF2-40B4-BE49-F238E27FC236}">
                  <a16:creationId xmlns:a16="http://schemas.microsoft.com/office/drawing/2014/main" id="{86171227-94B1-4BF7-8A93-C9CF5D21A5E1}"/>
                </a:ext>
              </a:extLst>
            </p:cNvPr>
            <p:cNvSpPr/>
            <p:nvPr/>
          </p:nvSpPr>
          <p:spPr>
            <a:xfrm>
              <a:off x="10720829" y="908720"/>
              <a:ext cx="1185948" cy="576064"/>
            </a:xfrm>
            <a:prstGeom prst="rect">
              <a:avLst/>
            </a:prstGeom>
            <a:solidFill>
              <a:srgbClr val="2F4F37"/>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D2A000"/>
                </a:solidFill>
                <a:effectLst/>
                <a:uLnTx/>
                <a:uFillTx/>
                <a:latin typeface="Arial"/>
                <a:ea typeface="新細明體" panose="02020500000000000000" pitchFamily="18" charset="-120"/>
                <a:cs typeface="+mn-cs"/>
                <a:sym typeface="Arial"/>
              </a:endParaRPr>
            </a:p>
          </p:txBody>
        </p:sp>
        <p:sp>
          <p:nvSpPr>
            <p:cNvPr id="4" name="矩形 3">
              <a:extLst>
                <a:ext uri="{FF2B5EF4-FFF2-40B4-BE49-F238E27FC236}">
                  <a16:creationId xmlns:a16="http://schemas.microsoft.com/office/drawing/2014/main" id="{75A5AAA1-10C7-4103-9131-AD66AF5861A5}"/>
                </a:ext>
              </a:extLst>
            </p:cNvPr>
            <p:cNvSpPr/>
            <p:nvPr/>
          </p:nvSpPr>
          <p:spPr>
            <a:xfrm>
              <a:off x="12015850" y="908720"/>
              <a:ext cx="84102" cy="576064"/>
            </a:xfrm>
            <a:prstGeom prst="rect">
              <a:avLst/>
            </a:prstGeom>
            <a:solidFill>
              <a:srgbClr val="2F4F37"/>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D2A000"/>
                </a:solidFill>
                <a:effectLst/>
                <a:uLnTx/>
                <a:uFillTx/>
                <a:latin typeface="Arial"/>
                <a:ea typeface="新細明體" panose="02020500000000000000" pitchFamily="18" charset="-120"/>
                <a:cs typeface="+mn-cs"/>
                <a:sym typeface="Arial"/>
              </a:endParaRPr>
            </a:p>
          </p:txBody>
        </p:sp>
        <p:sp>
          <p:nvSpPr>
            <p:cNvPr id="5" name="矩形 4">
              <a:extLst>
                <a:ext uri="{FF2B5EF4-FFF2-40B4-BE49-F238E27FC236}">
                  <a16:creationId xmlns:a16="http://schemas.microsoft.com/office/drawing/2014/main" id="{6A37D86E-67C7-4526-AD7C-68A3255D5CE6}"/>
                </a:ext>
              </a:extLst>
            </p:cNvPr>
            <p:cNvSpPr/>
            <p:nvPr/>
          </p:nvSpPr>
          <p:spPr>
            <a:xfrm>
              <a:off x="12124592" y="908720"/>
              <a:ext cx="66937" cy="576064"/>
            </a:xfrm>
            <a:prstGeom prst="rect">
              <a:avLst/>
            </a:prstGeom>
            <a:solidFill>
              <a:srgbClr val="2F4F37"/>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D2A000"/>
                </a:solidFill>
                <a:effectLst/>
                <a:uLnTx/>
                <a:uFillTx/>
                <a:latin typeface="Arial"/>
                <a:ea typeface="新細明體" panose="02020500000000000000" pitchFamily="18" charset="-120"/>
                <a:cs typeface="+mn-cs"/>
                <a:sym typeface="Arial"/>
              </a:endParaRPr>
            </a:p>
          </p:txBody>
        </p:sp>
        <p:sp>
          <p:nvSpPr>
            <p:cNvPr id="6" name="文字方塊 5">
              <a:extLst>
                <a:ext uri="{FF2B5EF4-FFF2-40B4-BE49-F238E27FC236}">
                  <a16:creationId xmlns:a16="http://schemas.microsoft.com/office/drawing/2014/main" id="{12EB5B2B-5A51-4005-B051-AC71E62C266B}"/>
                </a:ext>
              </a:extLst>
            </p:cNvPr>
            <p:cNvSpPr txBox="1"/>
            <p:nvPr/>
          </p:nvSpPr>
          <p:spPr>
            <a:xfrm>
              <a:off x="10708509" y="1006394"/>
              <a:ext cx="121058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20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Arial"/>
                  <a:sym typeface="Arial"/>
                </a:rPr>
                <a:t>仔細看屋</a:t>
              </a:r>
            </a:p>
          </p:txBody>
        </p:sp>
      </p:grpSp>
      <p:sp>
        <p:nvSpPr>
          <p:cNvPr id="19" name="文字方塊 18">
            <a:extLst>
              <a:ext uri="{FF2B5EF4-FFF2-40B4-BE49-F238E27FC236}">
                <a16:creationId xmlns:a16="http://schemas.microsoft.com/office/drawing/2014/main" id="{6D210A83-8637-41C0-9798-B8FEA8045E38}"/>
              </a:ext>
            </a:extLst>
          </p:cNvPr>
          <p:cNvSpPr txBox="1"/>
          <p:nvPr/>
        </p:nvSpPr>
        <p:spPr>
          <a:xfrm>
            <a:off x="334599" y="729193"/>
            <a:ext cx="7560840" cy="486633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lang="zh-TW" altLang="en-US" sz="2800" b="0" i="0" u="none" strike="noStrike" kern="0" cap="none" spc="0" normalizeH="0" baseline="0" noProof="0" dirty="0">
              <a:ln>
                <a:noFill/>
              </a:ln>
              <a:solidFill>
                <a:srgbClr val="000000"/>
              </a:solidFill>
              <a:effectLst/>
              <a:uLnTx/>
              <a:uFillTx/>
              <a:latin typeface="Arial"/>
              <a:cs typeface="Arial"/>
              <a:sym typeface="Arial"/>
            </a:endParaRPr>
          </a:p>
          <a:p>
            <a:pPr marL="514350" marR="0" lvl="0" indent="-514350" algn="l" defTabSz="914400" rtl="0" eaLnBrk="1" fontAlgn="auto" latinLnBrk="0" hangingPunct="1">
              <a:lnSpc>
                <a:spcPct val="150000"/>
              </a:lnSpc>
              <a:spcBef>
                <a:spcPts val="0"/>
              </a:spcBef>
              <a:spcAft>
                <a:spcPts val="0"/>
              </a:spcAft>
              <a:buClr>
                <a:srgbClr val="000000"/>
              </a:buClr>
              <a:buSzTx/>
              <a:buFont typeface="+mj-lt"/>
              <a:buAutoNum type="arabicPeriod"/>
              <a:tabLst/>
              <a:defRPr/>
            </a:pPr>
            <a:r>
              <a:rPr kumimoji="0" lang="zh-TW" altLang="en-US" sz="26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rPr>
              <a:t>建築物具有共同</a:t>
            </a:r>
            <a:r>
              <a:rPr kumimoji="0" lang="zh-TW" altLang="en-US" sz="2600" b="1" i="0" u="none" strike="noStrike" kern="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Arial"/>
                <a:sym typeface="Arial"/>
              </a:rPr>
              <a:t>門禁管制</a:t>
            </a:r>
            <a:r>
              <a:rPr kumimoji="0" lang="zh-TW" altLang="en-US" sz="2600" b="1" i="0" u="none" strike="noStrike" kern="0" cap="none" spc="0" normalizeH="0" baseline="0" noProof="0" dirty="0">
                <a:ln>
                  <a:noFill/>
                </a:ln>
                <a:solidFill>
                  <a:srgbClr val="535353">
                    <a:lumMod val="50000"/>
                  </a:srgbClr>
                </a:solidFill>
                <a:effectLst/>
                <a:uLnTx/>
                <a:uFillTx/>
                <a:latin typeface="微軟正黑體" panose="020B0604030504040204" pitchFamily="34" charset="-120"/>
                <a:ea typeface="微軟正黑體" panose="020B0604030504040204" pitchFamily="34" charset="-120"/>
                <a:cs typeface="Arial"/>
                <a:sym typeface="Arial"/>
              </a:rPr>
              <a:t>出入口</a:t>
            </a:r>
            <a:r>
              <a:rPr kumimoji="0" lang="zh-TW" altLang="en-US" sz="26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rPr>
              <a:t>且</a:t>
            </a:r>
            <a:r>
              <a:rPr kumimoji="0" lang="zh-TW" altLang="en-US" sz="2600" b="1" i="0" u="none" strike="noStrike" kern="0" cap="none" spc="0" normalizeH="0" baseline="0" noProof="0" dirty="0">
                <a:ln>
                  <a:noFill/>
                </a:ln>
                <a:solidFill>
                  <a:srgbClr val="535353">
                    <a:lumMod val="50000"/>
                  </a:srgbClr>
                </a:solidFill>
                <a:effectLst/>
                <a:uLnTx/>
                <a:uFillTx/>
                <a:latin typeface="微軟正黑體" panose="020B0604030504040204" pitchFamily="34" charset="-120"/>
                <a:ea typeface="微軟正黑體" panose="020B0604030504040204" pitchFamily="34" charset="-120"/>
                <a:cs typeface="Arial"/>
                <a:sym typeface="Arial"/>
              </a:rPr>
              <a:t>有鎖具</a:t>
            </a:r>
          </a:p>
          <a:p>
            <a:pPr marL="514350" marR="0" lvl="0" indent="-514350" algn="l" defTabSz="914400" rtl="0" eaLnBrk="1" fontAlgn="auto" latinLnBrk="0" hangingPunct="1">
              <a:lnSpc>
                <a:spcPct val="150000"/>
              </a:lnSpc>
              <a:spcBef>
                <a:spcPts val="0"/>
              </a:spcBef>
              <a:spcAft>
                <a:spcPts val="0"/>
              </a:spcAft>
              <a:buClr>
                <a:srgbClr val="000000"/>
              </a:buClr>
              <a:buSzTx/>
              <a:buFont typeface="+mj-lt"/>
              <a:buAutoNum type="arabicPeriod"/>
              <a:tabLst/>
              <a:defRPr/>
            </a:pPr>
            <a:r>
              <a:rPr kumimoji="0" lang="zh-TW" altLang="en-US" sz="26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rPr>
              <a:t>建築物內或週邊停車場所設有</a:t>
            </a:r>
            <a:r>
              <a:rPr kumimoji="0" lang="zh-TW" altLang="en-US" sz="2600" b="1" i="0" u="none" strike="noStrike" kern="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Arial"/>
                <a:sym typeface="Arial"/>
              </a:rPr>
              <a:t>照明</a:t>
            </a:r>
            <a:r>
              <a:rPr kumimoji="0" lang="zh-TW" altLang="en-US" sz="26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rPr>
              <a:t>者</a:t>
            </a:r>
          </a:p>
          <a:p>
            <a:pPr marL="514350" marR="0" lvl="0" indent="-514350" algn="l" defTabSz="914400" rtl="0" eaLnBrk="1" fontAlgn="auto" latinLnBrk="0" hangingPunct="1">
              <a:lnSpc>
                <a:spcPct val="150000"/>
              </a:lnSpc>
              <a:spcBef>
                <a:spcPts val="0"/>
              </a:spcBef>
              <a:spcAft>
                <a:spcPts val="0"/>
              </a:spcAft>
              <a:buClr>
                <a:srgbClr val="000000"/>
              </a:buClr>
              <a:buSzTx/>
              <a:buFont typeface="+mj-lt"/>
              <a:buAutoNum type="arabicPeriod"/>
              <a:tabLst/>
              <a:defRPr/>
            </a:pPr>
            <a:r>
              <a:rPr kumimoji="0" lang="zh-TW" altLang="en-US" sz="2600" b="1" i="0" u="none" strike="noStrike" kern="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Arial"/>
                <a:sym typeface="Arial"/>
              </a:rPr>
              <a:t>滅火器</a:t>
            </a:r>
            <a:r>
              <a:rPr kumimoji="0" lang="zh-TW" altLang="en-US" sz="26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rPr>
              <a:t>功能是否正常</a:t>
            </a:r>
          </a:p>
          <a:p>
            <a:pPr marL="514350" marR="0" lvl="0" indent="-514350" algn="l" defTabSz="914400" rtl="0" eaLnBrk="1" fontAlgn="auto" latinLnBrk="0" hangingPunct="1">
              <a:lnSpc>
                <a:spcPct val="150000"/>
              </a:lnSpc>
              <a:spcBef>
                <a:spcPts val="0"/>
              </a:spcBef>
              <a:spcAft>
                <a:spcPts val="0"/>
              </a:spcAft>
              <a:buClr>
                <a:srgbClr val="000000"/>
              </a:buClr>
              <a:buSzTx/>
              <a:buFont typeface="+mj-lt"/>
              <a:buAutoNum type="arabicPeriod"/>
              <a:tabLst/>
              <a:defRPr/>
            </a:pPr>
            <a:r>
              <a:rPr kumimoji="0" lang="zh-TW" altLang="en-US" sz="2600" b="1" i="0" u="none" strike="noStrike" kern="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Arial"/>
                <a:sym typeface="Arial"/>
              </a:rPr>
              <a:t>熱水器</a:t>
            </a:r>
            <a:r>
              <a:rPr kumimoji="0" lang="zh-TW" altLang="en-US" sz="26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rPr>
              <a:t>裝設是否符合安全要求</a:t>
            </a:r>
          </a:p>
          <a:p>
            <a:pPr marL="514350" marR="0" lvl="0" indent="-514350" algn="l" defTabSz="914400" rtl="0" eaLnBrk="1" fontAlgn="auto" latinLnBrk="0" hangingPunct="1">
              <a:lnSpc>
                <a:spcPct val="150000"/>
              </a:lnSpc>
              <a:spcBef>
                <a:spcPts val="0"/>
              </a:spcBef>
              <a:spcAft>
                <a:spcPts val="0"/>
              </a:spcAft>
              <a:buClr>
                <a:srgbClr val="000000"/>
              </a:buClr>
              <a:buSzTx/>
              <a:buFont typeface="+mj-lt"/>
              <a:buAutoNum type="arabicPeriod"/>
              <a:tabLst/>
              <a:defRPr/>
            </a:pPr>
            <a:r>
              <a:rPr kumimoji="0" lang="zh-TW" altLang="en-US" sz="26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rPr>
              <a:t>有火警</a:t>
            </a:r>
            <a:r>
              <a:rPr kumimoji="0" lang="zh-TW" altLang="en-US" sz="2600" b="1" i="0" u="none" strike="noStrike" kern="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Arial"/>
                <a:sym typeface="Arial"/>
              </a:rPr>
              <a:t>警報器</a:t>
            </a:r>
            <a:r>
              <a:rPr kumimoji="0" lang="zh-TW" altLang="en-US" sz="26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rPr>
              <a:t>或獨立型偵煙偵測器</a:t>
            </a:r>
          </a:p>
          <a:p>
            <a:pPr marL="514350" marR="0" lvl="0" indent="-514350" algn="l" defTabSz="914400" rtl="0" eaLnBrk="1" fontAlgn="auto" latinLnBrk="0" hangingPunct="1">
              <a:lnSpc>
                <a:spcPct val="150000"/>
              </a:lnSpc>
              <a:spcBef>
                <a:spcPts val="0"/>
              </a:spcBef>
              <a:spcAft>
                <a:spcPts val="0"/>
              </a:spcAft>
              <a:buClr>
                <a:srgbClr val="000000"/>
              </a:buClr>
              <a:buSzTx/>
              <a:buFont typeface="+mj-lt"/>
              <a:buAutoNum type="arabicPeriod"/>
              <a:tabLst/>
              <a:defRPr/>
            </a:pPr>
            <a:r>
              <a:rPr kumimoji="0" lang="zh-TW" altLang="en-US" sz="2600" b="1" i="0" u="none" strike="noStrike" kern="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Arial"/>
                <a:sym typeface="Arial"/>
              </a:rPr>
              <a:t>逃生通道</a:t>
            </a:r>
            <a:r>
              <a:rPr kumimoji="0" lang="zh-TW" altLang="en-US" sz="26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rPr>
              <a:t>是否暢通</a:t>
            </a:r>
            <a:r>
              <a:rPr kumimoji="0" lang="en-US" altLang="zh-TW" sz="26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rPr>
              <a:t>,</a:t>
            </a:r>
            <a:r>
              <a:rPr kumimoji="0" lang="zh-TW" altLang="en-US" sz="26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rPr>
              <a:t>標示是否清楚</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altLang="zh-TW" sz="26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rPr>
              <a:t>+1.</a:t>
            </a:r>
            <a:r>
              <a:rPr kumimoji="0" lang="zh-TW" altLang="en-US" sz="26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rPr>
              <a:t>學生是否知道</a:t>
            </a:r>
            <a:r>
              <a:rPr kumimoji="0" lang="zh-TW" altLang="en-US" sz="2600" b="1" i="0" u="none" strike="noStrike" kern="0" cap="none" spc="0" normalizeH="0" baseline="0" noProof="0" dirty="0">
                <a:ln>
                  <a:noFill/>
                </a:ln>
                <a:solidFill>
                  <a:srgbClr val="535353">
                    <a:lumMod val="50000"/>
                  </a:srgbClr>
                </a:solidFill>
                <a:effectLst/>
                <a:uLnTx/>
                <a:uFillTx/>
                <a:latin typeface="微軟正黑體" panose="020B0604030504040204" pitchFamily="34" charset="-120"/>
                <a:ea typeface="微軟正黑體" panose="020B0604030504040204" pitchFamily="34" charset="-120"/>
                <a:cs typeface="Arial"/>
                <a:sym typeface="Arial"/>
              </a:rPr>
              <a:t>逃生通道及逃生要領</a:t>
            </a:r>
          </a:p>
        </p:txBody>
      </p:sp>
      <p:sp>
        <p:nvSpPr>
          <p:cNvPr id="21" name="文字方塊 20">
            <a:extLst>
              <a:ext uri="{FF2B5EF4-FFF2-40B4-BE49-F238E27FC236}">
                <a16:creationId xmlns:a16="http://schemas.microsoft.com/office/drawing/2014/main" id="{6E72D1F1-5C4F-43F6-9A4A-1237662585D9}"/>
              </a:ext>
            </a:extLst>
          </p:cNvPr>
          <p:cNvSpPr txBox="1"/>
          <p:nvPr/>
        </p:nvSpPr>
        <p:spPr>
          <a:xfrm>
            <a:off x="279570" y="473803"/>
            <a:ext cx="6408712" cy="7540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43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rPr>
              <a:t>教育部</a:t>
            </a:r>
            <a:r>
              <a:rPr kumimoji="0" lang="en-US" altLang="zh-TW" sz="43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rPr>
              <a:t>6+1</a:t>
            </a:r>
            <a:r>
              <a:rPr kumimoji="0" lang="zh-TW" altLang="en-US" sz="43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rPr>
              <a:t>安全評核項目</a:t>
            </a:r>
            <a:endParaRPr kumimoji="0" lang="en-US" altLang="zh-TW" sz="43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endParaRPr>
          </a:p>
        </p:txBody>
      </p:sp>
      <p:pic>
        <p:nvPicPr>
          <p:cNvPr id="25" name="圖片 24">
            <a:extLst>
              <a:ext uri="{FF2B5EF4-FFF2-40B4-BE49-F238E27FC236}">
                <a16:creationId xmlns:a16="http://schemas.microsoft.com/office/drawing/2014/main" id="{0B34976A-1966-452B-9196-07AE7294B3A1}"/>
              </a:ext>
            </a:extLst>
          </p:cNvPr>
          <p:cNvPicPr>
            <a:picLocks noChangeAspect="1"/>
          </p:cNvPicPr>
          <p:nvPr/>
        </p:nvPicPr>
        <p:blipFill rotWithShape="1">
          <a:blip r:embed="rId2"/>
          <a:srcRect l="-1" t="28350" r="2778"/>
          <a:stretch/>
        </p:blipFill>
        <p:spPr>
          <a:xfrm>
            <a:off x="6779060" y="3861048"/>
            <a:ext cx="2066521" cy="2029834"/>
          </a:xfrm>
          <a:prstGeom prst="rect">
            <a:avLst/>
          </a:prstGeom>
        </p:spPr>
      </p:pic>
      <p:sp>
        <p:nvSpPr>
          <p:cNvPr id="27" name="文字方塊 26">
            <a:extLst>
              <a:ext uri="{FF2B5EF4-FFF2-40B4-BE49-F238E27FC236}">
                <a16:creationId xmlns:a16="http://schemas.microsoft.com/office/drawing/2014/main" id="{AFD8A634-8342-4C37-96C5-F119F7FE6161}"/>
              </a:ext>
            </a:extLst>
          </p:cNvPr>
          <p:cNvSpPr txBox="1"/>
          <p:nvPr/>
        </p:nvSpPr>
        <p:spPr>
          <a:xfrm>
            <a:off x="6608970" y="3486762"/>
            <a:ext cx="224278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600" b="1" i="0" u="none" strike="noStrike" kern="0" cap="none" spc="0" normalizeH="0" baseline="0" noProof="0" dirty="0">
                <a:ln>
                  <a:noFill/>
                </a:ln>
                <a:solidFill>
                  <a:srgbClr val="2A3CE6"/>
                </a:solidFill>
                <a:effectLst/>
                <a:uLnTx/>
                <a:uFillTx/>
                <a:latin typeface="微軟正黑體" panose="020B0604030504040204" pitchFamily="34" charset="-120"/>
                <a:ea typeface="微軟正黑體" panose="020B0604030504040204" pitchFamily="34" charset="-120"/>
                <a:cs typeface="Arial"/>
                <a:sym typeface="Arial"/>
              </a:rPr>
              <a:t>避免逃生通道堆滿雜物</a:t>
            </a:r>
          </a:p>
        </p:txBody>
      </p:sp>
      <p:sp>
        <p:nvSpPr>
          <p:cNvPr id="32" name="文字方塊 31">
            <a:extLst>
              <a:ext uri="{FF2B5EF4-FFF2-40B4-BE49-F238E27FC236}">
                <a16:creationId xmlns:a16="http://schemas.microsoft.com/office/drawing/2014/main" id="{4693B076-3237-4303-A871-51C7DA7C39EC}"/>
              </a:ext>
            </a:extLst>
          </p:cNvPr>
          <p:cNvSpPr txBox="1"/>
          <p:nvPr/>
        </p:nvSpPr>
        <p:spPr>
          <a:xfrm>
            <a:off x="7046777" y="528878"/>
            <a:ext cx="221622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600" b="1" i="0" u="none" strike="noStrike" kern="0" cap="none" spc="0" normalizeH="0" baseline="0" noProof="0" dirty="0">
                <a:ln>
                  <a:noFill/>
                </a:ln>
                <a:solidFill>
                  <a:srgbClr val="0000FF"/>
                </a:solidFill>
                <a:effectLst/>
                <a:uLnTx/>
                <a:uFillTx/>
                <a:latin typeface="Microsoft JhengHei" panose="020B0604030504040204" pitchFamily="34" charset="-120"/>
                <a:ea typeface="Microsoft JhengHei" panose="020B0604030504040204" pitchFamily="34" charset="-120"/>
                <a:cs typeface="Arial"/>
                <a:sym typeface="Arial"/>
              </a:rPr>
              <a:t>警報器聲響，即早應變</a:t>
            </a:r>
            <a:endParaRPr kumimoji="0" lang="zh-TW" altLang="en-US" sz="1600" b="1" i="0" u="none" strike="noStrike" kern="0" cap="none" spc="0" normalizeH="0" baseline="0" noProof="0" dirty="0">
              <a:ln>
                <a:noFill/>
              </a:ln>
              <a:solidFill>
                <a:srgbClr val="0000FF"/>
              </a:solidFill>
              <a:effectLst/>
              <a:uLnTx/>
              <a:uFillTx/>
              <a:latin typeface="Arial"/>
              <a:cs typeface="Arial"/>
              <a:sym typeface="Arial"/>
            </a:endParaRPr>
          </a:p>
        </p:txBody>
      </p:sp>
      <p:pic>
        <p:nvPicPr>
          <p:cNvPr id="1032" name="Picture 8" descr="安全出口标志上的小绿人叫什么名字？_搜狗指南">
            <a:extLst>
              <a:ext uri="{FF2B5EF4-FFF2-40B4-BE49-F238E27FC236}">
                <a16:creationId xmlns:a16="http://schemas.microsoft.com/office/drawing/2014/main" id="{896962ED-150A-49B6-863A-49D03892CD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7" t="30410" r="2960" b="28975"/>
          <a:stretch/>
        </p:blipFill>
        <p:spPr bwMode="auto">
          <a:xfrm>
            <a:off x="9872441" y="1575904"/>
            <a:ext cx="2058124" cy="866568"/>
          </a:xfrm>
          <a:prstGeom prst="rect">
            <a:avLst/>
          </a:prstGeom>
          <a:noFill/>
          <a:extLst>
            <a:ext uri="{909E8E84-426E-40DD-AFC4-6F175D3DCCD1}">
              <a14:hiddenFill xmlns:a14="http://schemas.microsoft.com/office/drawing/2010/main">
                <a:solidFill>
                  <a:srgbClr val="FFFFFF"/>
                </a:solidFill>
              </a14:hiddenFill>
            </a:ext>
          </a:extLst>
        </p:spPr>
      </p:pic>
      <p:sp>
        <p:nvSpPr>
          <p:cNvPr id="37" name="文字方塊 36">
            <a:extLst>
              <a:ext uri="{FF2B5EF4-FFF2-40B4-BE49-F238E27FC236}">
                <a16:creationId xmlns:a16="http://schemas.microsoft.com/office/drawing/2014/main" id="{1B795A74-A087-41C3-844B-2B53B3D4FB91}"/>
              </a:ext>
            </a:extLst>
          </p:cNvPr>
          <p:cNvSpPr txBox="1"/>
          <p:nvPr/>
        </p:nvSpPr>
        <p:spPr>
          <a:xfrm>
            <a:off x="10257133" y="1181091"/>
            <a:ext cx="121058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600" b="1" i="0" u="none" strike="noStrike" kern="0" cap="none" spc="0" normalizeH="0" baseline="0" noProof="0" dirty="0">
                <a:ln>
                  <a:noFill/>
                </a:ln>
                <a:solidFill>
                  <a:srgbClr val="2A3CE6"/>
                </a:solidFill>
                <a:effectLst/>
                <a:uLnTx/>
                <a:uFillTx/>
                <a:latin typeface="微軟正黑體" panose="020B0604030504040204" pitchFamily="34" charset="-120"/>
                <a:ea typeface="微軟正黑體" panose="020B0604030504040204" pitchFamily="34" charset="-120"/>
                <a:cs typeface="Arial"/>
                <a:sym typeface="Arial"/>
              </a:rPr>
              <a:t>逃生口標示</a:t>
            </a:r>
            <a:endParaRPr kumimoji="0" lang="zh-TW" altLang="en-US" sz="16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endParaRPr>
          </a:p>
        </p:txBody>
      </p:sp>
      <p:pic>
        <p:nvPicPr>
          <p:cNvPr id="1026" name="Picture 2" descr="關門阻濃煙！七旬老夫婦火場成功自救| 中廣新聞網| LINE TODAY">
            <a:extLst>
              <a:ext uri="{FF2B5EF4-FFF2-40B4-BE49-F238E27FC236}">
                <a16:creationId xmlns:a16="http://schemas.microsoft.com/office/drawing/2014/main" id="{DCA84141-2B50-4334-B24F-25A3664FD9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4352" y="3915453"/>
            <a:ext cx="2706445" cy="2029834"/>
          </a:xfrm>
          <a:prstGeom prst="rect">
            <a:avLst/>
          </a:prstGeom>
          <a:noFill/>
          <a:extLst>
            <a:ext uri="{909E8E84-426E-40DD-AFC4-6F175D3DCCD1}">
              <a14:hiddenFill xmlns:a14="http://schemas.microsoft.com/office/drawing/2010/main">
                <a:solidFill>
                  <a:srgbClr val="FFFFFF"/>
                </a:solidFill>
              </a14:hiddenFill>
            </a:ext>
          </a:extLst>
        </p:spPr>
      </p:pic>
      <p:sp>
        <p:nvSpPr>
          <p:cNvPr id="17" name="文字方塊 16">
            <a:extLst>
              <a:ext uri="{FF2B5EF4-FFF2-40B4-BE49-F238E27FC236}">
                <a16:creationId xmlns:a16="http://schemas.microsoft.com/office/drawing/2014/main" id="{FC5CC049-7517-4142-92E1-CFC15335F134}"/>
              </a:ext>
            </a:extLst>
          </p:cNvPr>
          <p:cNvSpPr txBox="1"/>
          <p:nvPr/>
        </p:nvSpPr>
        <p:spPr>
          <a:xfrm>
            <a:off x="9165373" y="3130389"/>
            <a:ext cx="2967993"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400" b="1" i="0" u="none" strike="noStrike" kern="0" cap="none" spc="0" normalizeH="0" baseline="0" noProof="0" dirty="0">
                <a:ln>
                  <a:noFill/>
                </a:ln>
                <a:solidFill>
                  <a:srgbClr val="2A3CE6"/>
                </a:solidFill>
                <a:effectLst/>
                <a:uLnTx/>
                <a:uFillTx/>
                <a:latin typeface="微軟正黑體" panose="020B0604030504040204" pitchFamily="34" charset="-120"/>
                <a:ea typeface="微軟正黑體" panose="020B0604030504040204" pitchFamily="34" charset="-120"/>
                <a:cs typeface="Arial"/>
                <a:sym typeface="Arial"/>
              </a:rPr>
              <a:t>當門外有濃煙時不好跑時：</a:t>
            </a:r>
            <a:endParaRPr kumimoji="0" lang="en-US" altLang="zh-TW" sz="1400" b="1" i="0" u="none" strike="noStrike" kern="0" cap="none" spc="0" normalizeH="0" baseline="0" noProof="0" dirty="0">
              <a:ln>
                <a:noFill/>
              </a:ln>
              <a:solidFill>
                <a:srgbClr val="2A3CE6"/>
              </a:solidFill>
              <a:effectLst/>
              <a:uLnTx/>
              <a:uFillTx/>
              <a:latin typeface="微軟正黑體" panose="020B0604030504040204" pitchFamily="34" charset="-120"/>
              <a:ea typeface="微軟正黑體" panose="020B0604030504040204" pitchFamily="34" charset="-12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400" b="1" i="0" u="none" strike="noStrike" kern="0" cap="none" spc="0" normalizeH="0" baseline="0" noProof="0" dirty="0">
                <a:ln>
                  <a:noFill/>
                </a:ln>
                <a:solidFill>
                  <a:srgbClr val="2A3CE6"/>
                </a:solidFill>
                <a:effectLst/>
                <a:uLnTx/>
                <a:uFillTx/>
                <a:latin typeface="微軟正黑體" panose="020B0604030504040204" pitchFamily="34" charset="-120"/>
                <a:ea typeface="微軟正黑體" panose="020B0604030504040204" pitchFamily="34" charset="-120"/>
                <a:cs typeface="Arial"/>
                <a:sym typeface="Arial"/>
              </a:rPr>
              <a:t>先門關上阻斷有毒濃煙，再</a:t>
            </a:r>
            <a:r>
              <a:rPr kumimoji="0" lang="zh-TW" altLang="en-US" sz="1400" b="1" i="0" u="none" strike="noStrike" kern="0" cap="none" spc="0" normalizeH="0" baseline="0" noProof="0">
                <a:ln>
                  <a:noFill/>
                </a:ln>
                <a:solidFill>
                  <a:srgbClr val="2A3CE6"/>
                </a:solidFill>
                <a:effectLst/>
                <a:uLnTx/>
                <a:uFillTx/>
                <a:latin typeface="微軟正黑體" panose="020B0604030504040204" pitchFamily="34" charset="-120"/>
                <a:ea typeface="微軟正黑體" panose="020B0604030504040204" pitchFamily="34" charset="-120"/>
                <a:cs typeface="Arial"/>
                <a:sym typeface="Arial"/>
              </a:rPr>
              <a:t>開窗</a:t>
            </a:r>
            <a:endParaRPr kumimoji="0" lang="en-US" altLang="zh-TW" sz="1400" b="1" i="0" u="none" strike="noStrike" kern="0" cap="none" spc="0" normalizeH="0" baseline="0" noProof="0" dirty="0">
              <a:ln>
                <a:noFill/>
              </a:ln>
              <a:solidFill>
                <a:srgbClr val="2A3CE6"/>
              </a:solidFill>
              <a:effectLst/>
              <a:uLnTx/>
              <a:uFillTx/>
              <a:latin typeface="微軟正黑體" panose="020B0604030504040204" pitchFamily="34" charset="-120"/>
              <a:ea typeface="微軟正黑體" panose="020B0604030504040204" pitchFamily="34" charset="-12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400" b="1" i="0" u="none" strike="noStrike" kern="0" cap="none" spc="0" normalizeH="0" baseline="0" noProof="0">
                <a:ln>
                  <a:noFill/>
                </a:ln>
                <a:solidFill>
                  <a:srgbClr val="2A3CE6"/>
                </a:solidFill>
                <a:effectLst/>
                <a:uLnTx/>
                <a:uFillTx/>
                <a:latin typeface="微軟正黑體" panose="020B0604030504040204" pitchFamily="34" charset="-120"/>
                <a:ea typeface="微軟正黑體" panose="020B0604030504040204" pitchFamily="34" charset="-120"/>
                <a:cs typeface="Arial"/>
                <a:sym typeface="Arial"/>
              </a:rPr>
              <a:t>木</a:t>
            </a:r>
            <a:r>
              <a:rPr kumimoji="0" lang="zh-TW" altLang="en-US" sz="1400" b="1" i="0" u="none" strike="noStrike" kern="0" cap="none" spc="0" normalizeH="0" baseline="0" noProof="0" dirty="0">
                <a:ln>
                  <a:noFill/>
                </a:ln>
                <a:solidFill>
                  <a:srgbClr val="2A3CE6"/>
                </a:solidFill>
                <a:effectLst/>
                <a:uLnTx/>
                <a:uFillTx/>
                <a:latin typeface="微軟正黑體" panose="020B0604030504040204" pitchFamily="34" charset="-120"/>
                <a:ea typeface="微軟正黑體" panose="020B0604030504040204" pitchFamily="34" charset="-120"/>
                <a:cs typeface="Arial"/>
                <a:sym typeface="Arial"/>
              </a:rPr>
              <a:t>門也</a:t>
            </a:r>
            <a:r>
              <a:rPr kumimoji="0" lang="en-US" altLang="zh-TW" sz="1400" b="1" i="0" u="none" strike="noStrike" kern="0" cap="none" spc="0" normalizeH="0" baseline="0" noProof="0" dirty="0">
                <a:ln>
                  <a:noFill/>
                </a:ln>
                <a:solidFill>
                  <a:srgbClr val="2A3CE6"/>
                </a:solidFill>
                <a:effectLst/>
                <a:uLnTx/>
                <a:uFillTx/>
                <a:latin typeface="微軟正黑體" panose="020B0604030504040204" pitchFamily="34" charset="-120"/>
                <a:ea typeface="微軟正黑體" panose="020B0604030504040204" pitchFamily="34" charset="-120"/>
                <a:cs typeface="Arial"/>
                <a:sym typeface="Arial"/>
              </a:rPr>
              <a:t>OK</a:t>
            </a:r>
            <a:r>
              <a:rPr kumimoji="0" lang="zh-TW" altLang="en-US" sz="1400" b="1" i="0" u="none" strike="noStrike" kern="0" cap="none" spc="0" normalizeH="0" baseline="0" noProof="0" dirty="0">
                <a:ln>
                  <a:noFill/>
                </a:ln>
                <a:solidFill>
                  <a:srgbClr val="2A3CE6"/>
                </a:solidFill>
                <a:effectLst/>
                <a:uLnTx/>
                <a:uFillTx/>
                <a:latin typeface="微軟正黑體" panose="020B0604030504040204" pitchFamily="34" charset="-120"/>
                <a:ea typeface="微軟正黑體" panose="020B0604030504040204" pitchFamily="34" charset="-120"/>
                <a:cs typeface="Arial"/>
                <a:sym typeface="Arial"/>
              </a:rPr>
              <a:t>，塑膠門不行</a:t>
            </a:r>
          </a:p>
        </p:txBody>
      </p:sp>
      <p:sp>
        <p:nvSpPr>
          <p:cNvPr id="10" name="文字方塊 9">
            <a:extLst>
              <a:ext uri="{FF2B5EF4-FFF2-40B4-BE49-F238E27FC236}">
                <a16:creationId xmlns:a16="http://schemas.microsoft.com/office/drawing/2014/main" id="{BCF4B548-EC28-40DA-BEE5-608E2E3FCF83}"/>
              </a:ext>
            </a:extLst>
          </p:cNvPr>
          <p:cNvSpPr txBox="1"/>
          <p:nvPr/>
        </p:nvSpPr>
        <p:spPr>
          <a:xfrm>
            <a:off x="9501450" y="5945287"/>
            <a:ext cx="223224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400" b="0" i="0" u="none" strike="noStrike" kern="0" cap="none" spc="0" normalizeH="0" baseline="0" noProof="0" dirty="0">
                <a:ln>
                  <a:noFill/>
                </a:ln>
                <a:solidFill>
                  <a:srgbClr val="FF0000"/>
                </a:solidFill>
                <a:effectLst/>
                <a:uLnTx/>
                <a:uFillTx/>
                <a:latin typeface="Arial"/>
                <a:cs typeface="Arial"/>
                <a:sym typeface="Arial"/>
              </a:rPr>
              <a:t>多數都是逃跑時嗆暈而死</a:t>
            </a:r>
          </a:p>
        </p:txBody>
      </p:sp>
      <p:pic>
        <p:nvPicPr>
          <p:cNvPr id="18" name="圖片 17">
            <a:extLst>
              <a:ext uri="{FF2B5EF4-FFF2-40B4-BE49-F238E27FC236}">
                <a16:creationId xmlns:a16="http://schemas.microsoft.com/office/drawing/2014/main" id="{C5C10445-5F85-B885-BB04-388CEC3ABF93}"/>
              </a:ext>
            </a:extLst>
          </p:cNvPr>
          <p:cNvPicPr>
            <a:picLocks noChangeAspect="1"/>
          </p:cNvPicPr>
          <p:nvPr/>
        </p:nvPicPr>
        <p:blipFill>
          <a:blip r:embed="rId5"/>
          <a:stretch>
            <a:fillRect/>
          </a:stretch>
        </p:blipFill>
        <p:spPr>
          <a:xfrm>
            <a:off x="7143825" y="1149938"/>
            <a:ext cx="1184423" cy="2104820"/>
          </a:xfrm>
          <a:prstGeom prst="rect">
            <a:avLst/>
          </a:prstGeom>
        </p:spPr>
      </p:pic>
      <p:pic>
        <p:nvPicPr>
          <p:cNvPr id="20" name="圖片 19">
            <a:extLst>
              <a:ext uri="{FF2B5EF4-FFF2-40B4-BE49-F238E27FC236}">
                <a16:creationId xmlns:a16="http://schemas.microsoft.com/office/drawing/2014/main" id="{1D512906-B36B-D6DB-2612-E80DF322D188}"/>
              </a:ext>
            </a:extLst>
          </p:cNvPr>
          <p:cNvPicPr>
            <a:picLocks noChangeAspect="1"/>
          </p:cNvPicPr>
          <p:nvPr/>
        </p:nvPicPr>
        <p:blipFill rotWithShape="1">
          <a:blip r:embed="rId6"/>
          <a:srcRect t="28112" r="9050"/>
          <a:stretch/>
        </p:blipFill>
        <p:spPr>
          <a:xfrm>
            <a:off x="8574094" y="977147"/>
            <a:ext cx="914070" cy="907552"/>
          </a:xfrm>
          <a:prstGeom prst="rect">
            <a:avLst/>
          </a:prstGeom>
        </p:spPr>
      </p:pic>
      <p:pic>
        <p:nvPicPr>
          <p:cNvPr id="22" name="圖片 21">
            <a:extLst>
              <a:ext uri="{FF2B5EF4-FFF2-40B4-BE49-F238E27FC236}">
                <a16:creationId xmlns:a16="http://schemas.microsoft.com/office/drawing/2014/main" id="{501BC040-93F1-867B-0693-7EBADE28DCC2}"/>
              </a:ext>
            </a:extLst>
          </p:cNvPr>
          <p:cNvPicPr>
            <a:picLocks noChangeAspect="1"/>
          </p:cNvPicPr>
          <p:nvPr/>
        </p:nvPicPr>
        <p:blipFill rotWithShape="1">
          <a:blip r:embed="rId7"/>
          <a:srcRect l="24469" t="14137" r="26703" b="9557"/>
          <a:stretch/>
        </p:blipFill>
        <p:spPr>
          <a:xfrm>
            <a:off x="8471397" y="2173964"/>
            <a:ext cx="907276" cy="797864"/>
          </a:xfrm>
          <a:prstGeom prst="rect">
            <a:avLst/>
          </a:prstGeom>
        </p:spPr>
      </p:pic>
      <p:sp>
        <p:nvSpPr>
          <p:cNvPr id="7" name="橢圓 6"/>
          <p:cNvSpPr/>
          <p:nvPr/>
        </p:nvSpPr>
        <p:spPr>
          <a:xfrm>
            <a:off x="6779060" y="1920518"/>
            <a:ext cx="1549188" cy="8978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D2A000"/>
              </a:solidFill>
              <a:effectLst/>
              <a:uLnTx/>
              <a:uFillTx/>
              <a:latin typeface="Arial"/>
              <a:ea typeface="新細明體" panose="02020500000000000000" pitchFamily="18" charset="-120"/>
              <a:cs typeface="+mn-cs"/>
              <a:sym typeface="Arial"/>
            </a:endParaRPr>
          </a:p>
        </p:txBody>
      </p:sp>
    </p:spTree>
    <p:extLst>
      <p:ext uri="{BB962C8B-B14F-4D97-AF65-F5344CB8AC3E}">
        <p14:creationId xmlns:p14="http://schemas.microsoft.com/office/powerpoint/2010/main" val="420724179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443345" y="1820313"/>
            <a:ext cx="5712737" cy="3134071"/>
          </a:xfrm>
          <a:prstGeom prst="rect">
            <a:avLst/>
          </a:prstGeom>
        </p:spPr>
      </p:pic>
      <p:sp>
        <p:nvSpPr>
          <p:cNvPr id="5" name="矩形 4"/>
          <p:cNvSpPr/>
          <p:nvPr/>
        </p:nvSpPr>
        <p:spPr>
          <a:xfrm>
            <a:off x="6512693" y="3289657"/>
            <a:ext cx="5493492" cy="1582484"/>
          </a:xfrm>
          <a:prstGeom prst="rect">
            <a:avLst/>
          </a:prstGeom>
        </p:spPr>
        <p:txBody>
          <a:bodyPr wrap="none">
            <a:spAutoFit/>
          </a:bodyPr>
          <a:lstStyle/>
          <a:p>
            <a:pPr marL="16933">
              <a:spcBef>
                <a:spcPts val="133"/>
              </a:spcBef>
            </a:pPr>
            <a:r>
              <a:rPr lang="zh-TW" altLang="en-US" sz="4800" b="1" dirty="0">
                <a:solidFill>
                  <a:srgbClr val="054848"/>
                </a:solidFill>
                <a:latin typeface="微軟正黑體" panose="020B0604030504040204" pitchFamily="34" charset="-120"/>
                <a:ea typeface="微軟正黑體" panose="020B0604030504040204" pitchFamily="34" charset="-120"/>
                <a:cs typeface="Microsoft JhengHei"/>
              </a:rPr>
              <a:t>選擇具</a:t>
            </a:r>
            <a:r>
              <a:rPr lang="en-US" altLang="zh-TW" sz="4800" b="1" dirty="0">
                <a:solidFill>
                  <a:srgbClr val="054848"/>
                </a:solidFill>
                <a:latin typeface="微軟正黑體" panose="020B0604030504040204" pitchFamily="34" charset="-120"/>
                <a:ea typeface="微軟正黑體" panose="020B0604030504040204" pitchFamily="34" charset="-120"/>
                <a:cs typeface="Calibri"/>
              </a:rPr>
              <a:t>2</a:t>
            </a:r>
            <a:r>
              <a:rPr lang="zh-TW" altLang="en-US" sz="4800" b="1" dirty="0">
                <a:solidFill>
                  <a:srgbClr val="054848"/>
                </a:solidFill>
                <a:latin typeface="微軟正黑體" panose="020B0604030504040204" pitchFamily="34" charset="-120"/>
                <a:ea typeface="微軟正黑體" panose="020B0604030504040204" pitchFamily="34" charset="-120"/>
                <a:cs typeface="Microsoft JhengHei"/>
              </a:rPr>
              <a:t>個以上不同</a:t>
            </a:r>
            <a:endParaRPr lang="en-US" altLang="zh-TW" sz="4800" b="1" dirty="0">
              <a:solidFill>
                <a:srgbClr val="054848"/>
              </a:solidFill>
              <a:latin typeface="微軟正黑體" panose="020B0604030504040204" pitchFamily="34" charset="-120"/>
              <a:ea typeface="微軟正黑體" panose="020B0604030504040204" pitchFamily="34" charset="-120"/>
              <a:cs typeface="Microsoft JhengHei"/>
            </a:endParaRPr>
          </a:p>
          <a:p>
            <a:pPr marL="16933">
              <a:spcBef>
                <a:spcPts val="133"/>
              </a:spcBef>
            </a:pPr>
            <a:r>
              <a:rPr lang="zh-TW" altLang="en-US" sz="4800" b="1" spc="-20" dirty="0">
                <a:solidFill>
                  <a:srgbClr val="054848"/>
                </a:solidFill>
                <a:latin typeface="微軟正黑體" panose="020B0604030504040204" pitchFamily="34" charset="-120"/>
                <a:ea typeface="微軟正黑體" panose="020B0604030504040204" pitchFamily="34" charset="-120"/>
                <a:cs typeface="Microsoft JhengHei"/>
              </a:rPr>
              <a:t>逃</a:t>
            </a:r>
            <a:r>
              <a:rPr lang="zh-TW" altLang="en-US" sz="4800" b="1" dirty="0">
                <a:solidFill>
                  <a:srgbClr val="054848"/>
                </a:solidFill>
                <a:latin typeface="微軟正黑體" panose="020B0604030504040204" pitchFamily="34" charset="-120"/>
                <a:ea typeface="微軟正黑體" panose="020B0604030504040204" pitchFamily="34" charset="-120"/>
                <a:cs typeface="Microsoft JhengHei"/>
              </a:rPr>
              <a:t>生方</a:t>
            </a:r>
            <a:r>
              <a:rPr lang="zh-TW" altLang="en-US" sz="4800" b="1" spc="-20" dirty="0">
                <a:solidFill>
                  <a:srgbClr val="054848"/>
                </a:solidFill>
                <a:latin typeface="微軟正黑體" panose="020B0604030504040204" pitchFamily="34" charset="-120"/>
                <a:ea typeface="微軟正黑體" panose="020B0604030504040204" pitchFamily="34" charset="-120"/>
                <a:cs typeface="Microsoft JhengHei"/>
              </a:rPr>
              <a:t>向</a:t>
            </a:r>
            <a:r>
              <a:rPr lang="zh-TW" altLang="en-US" sz="4800" b="1" dirty="0">
                <a:solidFill>
                  <a:srgbClr val="054848"/>
                </a:solidFill>
                <a:latin typeface="微軟正黑體" panose="020B0604030504040204" pitchFamily="34" charset="-120"/>
                <a:ea typeface="微軟正黑體" panose="020B0604030504040204" pitchFamily="34" charset="-120"/>
                <a:cs typeface="Microsoft JhengHei"/>
              </a:rPr>
              <a:t>之住</a:t>
            </a:r>
            <a:r>
              <a:rPr lang="zh-TW" altLang="en-US" sz="4800" b="1" spc="-20" dirty="0">
                <a:solidFill>
                  <a:srgbClr val="054848"/>
                </a:solidFill>
                <a:latin typeface="微軟正黑體" panose="020B0604030504040204" pitchFamily="34" charset="-120"/>
                <a:ea typeface="微軟正黑體" panose="020B0604030504040204" pitchFamily="34" charset="-120"/>
                <a:cs typeface="Microsoft JhengHei"/>
              </a:rPr>
              <a:t>所</a:t>
            </a:r>
            <a:endParaRPr lang="zh-TW" altLang="en-US" sz="4800" dirty="0">
              <a:latin typeface="Microsoft JhengHei"/>
              <a:cs typeface="Microsoft JhengHei"/>
            </a:endParaRPr>
          </a:p>
        </p:txBody>
      </p:sp>
    </p:spTree>
    <p:extLst>
      <p:ext uri="{BB962C8B-B14F-4D97-AF65-F5344CB8AC3E}">
        <p14:creationId xmlns:p14="http://schemas.microsoft.com/office/powerpoint/2010/main" val="4050584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ctrTitle"/>
          </p:nvPr>
        </p:nvSpPr>
        <p:spPr>
          <a:xfrm>
            <a:off x="2027684" y="2601258"/>
            <a:ext cx="9144000" cy="1242734"/>
          </a:xfrm>
          <a:prstGeom prst="rect">
            <a:avLst/>
          </a:prstGeom>
        </p:spPr>
        <p:txBody>
          <a:bodyPr vert="horz" wrap="square" lIns="0" tIns="23707" rIns="0" bIns="0" rtlCol="0">
            <a:spAutoFit/>
          </a:bodyPr>
          <a:lstStyle/>
          <a:p>
            <a:pPr marL="16933" marR="6773">
              <a:lnSpc>
                <a:spcPct val="99400"/>
              </a:lnSpc>
              <a:spcBef>
                <a:spcPts val="187"/>
              </a:spcBef>
            </a:pPr>
            <a:r>
              <a:rPr sz="8000" b="1" dirty="0">
                <a:solidFill>
                  <a:srgbClr val="054848"/>
                </a:solidFill>
                <a:latin typeface="微軟正黑體" panose="020B0604030504040204" pitchFamily="34" charset="-120"/>
                <a:ea typeface="微軟正黑體" panose="020B0604030504040204" pitchFamily="34" charset="-120"/>
              </a:rPr>
              <a:t>租屋， </a:t>
            </a:r>
            <a:r>
              <a:rPr sz="8000" b="1" spc="7" dirty="0">
                <a:solidFill>
                  <a:srgbClr val="054848"/>
                </a:solidFill>
                <a:latin typeface="微軟正黑體" panose="020B0604030504040204" pitchFamily="34" charset="-120"/>
                <a:ea typeface="微軟正黑體" panose="020B0604030504040204" pitchFamily="34" charset="-120"/>
              </a:rPr>
              <a:t> </a:t>
            </a:r>
            <a:r>
              <a:rPr sz="8000" b="1" dirty="0">
                <a:solidFill>
                  <a:srgbClr val="054848"/>
                </a:solidFill>
                <a:latin typeface="微軟正黑體" panose="020B0604030504040204" pitchFamily="34" charset="-120"/>
                <a:ea typeface="微軟正黑體" panose="020B0604030504040204" pitchFamily="34" charset="-120"/>
              </a:rPr>
              <a:t>跟</a:t>
            </a:r>
            <a:r>
              <a:rPr b="1" dirty="0">
                <a:solidFill>
                  <a:srgbClr val="FF0000"/>
                </a:solidFill>
                <a:latin typeface="微軟正黑體" panose="020B0604030504040204" pitchFamily="34" charset="-120"/>
                <a:ea typeface="微軟正黑體" panose="020B0604030504040204" pitchFamily="34" charset="-120"/>
              </a:rPr>
              <a:t>誰</a:t>
            </a:r>
            <a:r>
              <a:rPr sz="8000" b="1" dirty="0">
                <a:solidFill>
                  <a:srgbClr val="054848"/>
                </a:solidFill>
                <a:latin typeface="微軟正黑體" panose="020B0604030504040204" pitchFamily="34" charset="-120"/>
                <a:ea typeface="微軟正黑體" panose="020B0604030504040204" pitchFamily="34" charset="-120"/>
              </a:rPr>
              <a:t>租?</a:t>
            </a:r>
            <a:endParaRPr sz="8000" b="1" dirty="0">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2D5B4801-5CE0-B37D-1B29-505115CDCF2D}"/>
              </a:ext>
            </a:extLst>
          </p:cNvPr>
          <p:cNvSpPr txBox="1"/>
          <p:nvPr/>
        </p:nvSpPr>
        <p:spPr>
          <a:xfrm>
            <a:off x="6000750" y="4903470"/>
            <a:ext cx="6336926" cy="1015663"/>
          </a:xfrm>
          <a:prstGeom prst="rect">
            <a:avLst/>
          </a:prstGeom>
          <a:noFill/>
        </p:spPr>
        <p:txBody>
          <a:bodyPr wrap="square">
            <a:spAutoFit/>
          </a:bodyPr>
          <a:lstStyle/>
          <a:p>
            <a:r>
              <a:rPr lang="zh-TW" altLang="en-US" sz="6000" b="1" spc="-7" dirty="0">
                <a:solidFill>
                  <a:srgbClr val="1529EB"/>
                </a:solidFill>
                <a:latin typeface="微軟正黑體" panose="020B0604030504040204" pitchFamily="34" charset="-120"/>
                <a:ea typeface="微軟正黑體" panose="020B0604030504040204" pitchFamily="34" charset="-120"/>
              </a:rPr>
              <a:t>租屋對象確認</a:t>
            </a:r>
            <a:endParaRPr lang="zh-TW" altLang="en-US" sz="6000" b="1" dirty="0">
              <a:solidFill>
                <a:srgbClr val="1529EB"/>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xEl>
                                              <p:pRg st="0" end="0"/>
                                            </p:txEl>
                                          </p:spTgt>
                                        </p:tgtEl>
                                        <p:attrNameLst>
                                          <p:attrName>r</p:attrName>
                                        </p:attrNameLst>
                                      </p:cBhvr>
                                    </p:animRot>
                                    <p:animRot by="-240000">
                                      <p:cBhvr>
                                        <p:cTn id="7" dur="200" fill="hold">
                                          <p:stCondLst>
                                            <p:cond delay="200"/>
                                          </p:stCondLst>
                                        </p:cTn>
                                        <p:tgtEl>
                                          <p:spTgt spid="7">
                                            <p:txEl>
                                              <p:pRg st="0" end="0"/>
                                            </p:txEl>
                                          </p:spTgt>
                                        </p:tgtEl>
                                        <p:attrNameLst>
                                          <p:attrName>r</p:attrName>
                                        </p:attrNameLst>
                                      </p:cBhvr>
                                    </p:animRot>
                                    <p:animRot by="240000">
                                      <p:cBhvr>
                                        <p:cTn id="8" dur="200" fill="hold">
                                          <p:stCondLst>
                                            <p:cond delay="400"/>
                                          </p:stCondLst>
                                        </p:cTn>
                                        <p:tgtEl>
                                          <p:spTgt spid="7">
                                            <p:txEl>
                                              <p:pRg st="0" end="0"/>
                                            </p:txEl>
                                          </p:spTgt>
                                        </p:tgtEl>
                                        <p:attrNameLst>
                                          <p:attrName>r</p:attrName>
                                        </p:attrNameLst>
                                      </p:cBhvr>
                                    </p:animRot>
                                    <p:animRot by="-240000">
                                      <p:cBhvr>
                                        <p:cTn id="9" dur="200" fill="hold">
                                          <p:stCondLst>
                                            <p:cond delay="600"/>
                                          </p:stCondLst>
                                        </p:cTn>
                                        <p:tgtEl>
                                          <p:spTgt spid="7">
                                            <p:txEl>
                                              <p:pRg st="0" end="0"/>
                                            </p:txEl>
                                          </p:spTgt>
                                        </p:tgtEl>
                                        <p:attrNameLst>
                                          <p:attrName>r</p:attrName>
                                        </p:attrNameLst>
                                      </p:cBhvr>
                                    </p:animRot>
                                    <p:animRot by="120000">
                                      <p:cBhvr>
                                        <p:cTn id="10" dur="200" fill="hold">
                                          <p:stCondLst>
                                            <p:cond delay="800"/>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未提供相片說明。">
            <a:extLst>
              <a:ext uri="{FF2B5EF4-FFF2-40B4-BE49-F238E27FC236}">
                <a16:creationId xmlns:a16="http://schemas.microsoft.com/office/drawing/2014/main" id="{8C1C0980-A200-3FE2-B91A-28D43D3B53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990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未提供相片說明。">
            <a:extLst>
              <a:ext uri="{FF2B5EF4-FFF2-40B4-BE49-F238E27FC236}">
                <a16:creationId xmlns:a16="http://schemas.microsoft.com/office/drawing/2014/main" id="{652631AF-38B1-4CFA-2BC3-3748B9B3FB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719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未提供相片說明。">
            <a:extLst>
              <a:ext uri="{FF2B5EF4-FFF2-40B4-BE49-F238E27FC236}">
                <a16:creationId xmlns:a16="http://schemas.microsoft.com/office/drawing/2014/main" id="{AA8544AE-55A8-6C75-2160-36769B6DAC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3040380" y="4034790"/>
            <a:ext cx="2000250" cy="548640"/>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989433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BDCE154-07D3-C5C4-2C3E-F6013D8736C9}"/>
              </a:ext>
            </a:extLst>
          </p:cNvPr>
          <p:cNvSpPr>
            <a:spLocks noGrp="1"/>
          </p:cNvSpPr>
          <p:nvPr>
            <p:ph type="ctrTitle"/>
          </p:nvPr>
        </p:nvSpPr>
        <p:spPr>
          <a:xfrm>
            <a:off x="463118" y="3204838"/>
            <a:ext cx="11265764" cy="757885"/>
          </a:xfrm>
        </p:spPr>
        <p:txBody>
          <a:bodyPr/>
          <a:lstStyle/>
          <a:p>
            <a:pPr algn="ctr"/>
            <a:r>
              <a:rPr lang="zh-TW" altLang="en-US" sz="3900" dirty="0">
                <a:solidFill>
                  <a:schemeClr val="bg1">
                    <a:lumMod val="50000"/>
                  </a:schemeClr>
                </a:solidFill>
                <a:latin typeface="+mj-ea"/>
              </a:rPr>
              <a:t>以下資訊由「</a:t>
            </a:r>
            <a:r>
              <a:rPr lang="zh-TW" altLang="zh-TW" sz="3900" b="1" dirty="0">
                <a:solidFill>
                  <a:schemeClr val="bg1">
                    <a:lumMod val="50000"/>
                  </a:schemeClr>
                </a:solidFill>
                <a:latin typeface="+mj-ea"/>
              </a:rPr>
              <a:t>財團法人</a:t>
            </a:r>
            <a:r>
              <a:rPr lang="zh-TW" altLang="en-US" sz="3900" b="1" dirty="0">
                <a:solidFill>
                  <a:schemeClr val="bg1">
                    <a:lumMod val="50000"/>
                  </a:schemeClr>
                </a:solidFill>
                <a:latin typeface="+mj-ea"/>
              </a:rPr>
              <a:t>台北市</a:t>
            </a:r>
            <a:r>
              <a:rPr lang="zh-TW" altLang="zh-TW" sz="3900" b="1" dirty="0">
                <a:solidFill>
                  <a:schemeClr val="bg1">
                    <a:lumMod val="50000"/>
                  </a:schemeClr>
                </a:solidFill>
                <a:latin typeface="+mj-ea"/>
              </a:rPr>
              <a:t>崔媽媽基金會</a:t>
            </a:r>
            <a:r>
              <a:rPr lang="zh-TW" altLang="en-US" sz="3900" dirty="0">
                <a:solidFill>
                  <a:schemeClr val="bg1">
                    <a:lumMod val="50000"/>
                  </a:schemeClr>
                </a:solidFill>
                <a:latin typeface="+mj-ea"/>
              </a:rPr>
              <a:t>」提供</a:t>
            </a:r>
          </a:p>
        </p:txBody>
      </p:sp>
    </p:spTree>
    <p:extLst>
      <p:ext uri="{BB962C8B-B14F-4D97-AF65-F5344CB8AC3E}">
        <p14:creationId xmlns:p14="http://schemas.microsoft.com/office/powerpoint/2010/main" val="1558095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未提供相片說明。">
            <a:extLst>
              <a:ext uri="{FF2B5EF4-FFF2-40B4-BE49-F238E27FC236}">
                <a16:creationId xmlns:a16="http://schemas.microsoft.com/office/drawing/2014/main" id="{1A0184CE-FB22-9AF6-303A-A3707A0CF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5875020" y="3429000"/>
            <a:ext cx="2834640" cy="60579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224220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420470" y="1878148"/>
            <a:ext cx="7541550" cy="1659300"/>
          </a:xfrm>
          <a:prstGeom prst="rect">
            <a:avLst/>
          </a:prstGeom>
        </p:spPr>
        <p:txBody>
          <a:bodyPr vert="horz" wrap="square" lIns="0" tIns="17780" rIns="0" bIns="0" rtlCol="0">
            <a:spAutoFit/>
          </a:bodyPr>
          <a:lstStyle/>
          <a:p>
            <a:pPr marL="16933">
              <a:spcBef>
                <a:spcPts val="140"/>
              </a:spcBef>
            </a:pPr>
            <a:r>
              <a:rPr sz="10666" b="1" spc="7" dirty="0" err="1">
                <a:solidFill>
                  <a:srgbClr val="FF0000"/>
                </a:solidFill>
                <a:latin typeface="微軟正黑體" panose="020B0604030504040204" pitchFamily="34" charset="-120"/>
                <a:ea typeface="微軟正黑體" panose="020B0604030504040204" pitchFamily="34" charset="-120"/>
                <a:cs typeface="Microsoft JhengHei"/>
              </a:rPr>
              <a:t>契</a:t>
            </a:r>
            <a:r>
              <a:rPr sz="10666" b="1" dirty="0" err="1">
                <a:solidFill>
                  <a:srgbClr val="FF0000"/>
                </a:solidFill>
                <a:latin typeface="微軟正黑體" panose="020B0604030504040204" pitchFamily="34" charset="-120"/>
                <a:ea typeface="微軟正黑體" panose="020B0604030504040204" pitchFamily="34" charset="-120"/>
                <a:cs typeface="Microsoft JhengHei"/>
              </a:rPr>
              <a:t>約</a:t>
            </a:r>
            <a:r>
              <a:rPr sz="8000" b="1" dirty="0" err="1">
                <a:solidFill>
                  <a:srgbClr val="054848"/>
                </a:solidFill>
                <a:latin typeface="微軟正黑體" panose="020B0604030504040204" pitchFamily="34" charset="-120"/>
                <a:ea typeface="微軟正黑體" panose="020B0604030504040204" pitchFamily="34" charset="-120"/>
                <a:cs typeface="Microsoft JhengHei"/>
              </a:rPr>
              <a:t>，怎麼</a:t>
            </a:r>
            <a:r>
              <a:rPr lang="zh-TW" altLang="en-US" sz="8000" b="1" spc="-7" dirty="0">
                <a:solidFill>
                  <a:srgbClr val="054848"/>
                </a:solidFill>
                <a:latin typeface="微軟正黑體" panose="020B0604030504040204" pitchFamily="34" charset="-120"/>
                <a:ea typeface="微軟正黑體" panose="020B0604030504040204" pitchFamily="34" charset="-120"/>
                <a:cs typeface="Microsoft JhengHei"/>
              </a:rPr>
              <a:t>簽</a:t>
            </a:r>
            <a:r>
              <a:rPr sz="8000" b="1" dirty="0">
                <a:solidFill>
                  <a:srgbClr val="054848"/>
                </a:solidFill>
                <a:latin typeface="微軟正黑體" panose="020B0604030504040204" pitchFamily="34" charset="-120"/>
                <a:ea typeface="微軟正黑體" panose="020B0604030504040204" pitchFamily="34" charset="-120"/>
                <a:cs typeface="Microsoft JhengHei"/>
              </a:rPr>
              <a:t>?</a:t>
            </a:r>
            <a:endParaRPr sz="8000" dirty="0">
              <a:latin typeface="微軟正黑體" panose="020B0604030504040204" pitchFamily="34" charset="-120"/>
              <a:ea typeface="微軟正黑體" panose="020B0604030504040204" pitchFamily="34" charset="-120"/>
              <a:cs typeface="Microsoft JhengHei"/>
            </a:endParaRPr>
          </a:p>
        </p:txBody>
      </p:sp>
      <p:sp>
        <p:nvSpPr>
          <p:cNvPr id="8" name="文字方塊 7">
            <a:extLst>
              <a:ext uri="{FF2B5EF4-FFF2-40B4-BE49-F238E27FC236}">
                <a16:creationId xmlns:a16="http://schemas.microsoft.com/office/drawing/2014/main" id="{43F66DEB-796F-8772-3599-DFB6FB07843A}"/>
              </a:ext>
            </a:extLst>
          </p:cNvPr>
          <p:cNvSpPr txBox="1"/>
          <p:nvPr/>
        </p:nvSpPr>
        <p:spPr>
          <a:xfrm>
            <a:off x="3861557" y="3853933"/>
            <a:ext cx="7541550" cy="1754326"/>
          </a:xfrm>
          <a:prstGeom prst="rect">
            <a:avLst/>
          </a:prstGeom>
          <a:noFill/>
        </p:spPr>
        <p:txBody>
          <a:bodyPr wrap="square">
            <a:spAutoFit/>
          </a:bodyPr>
          <a:lstStyle/>
          <a:p>
            <a:r>
              <a:rPr lang="zh-TW" altLang="en-US" sz="3600" b="1" dirty="0">
                <a:solidFill>
                  <a:srgbClr val="1529EB"/>
                </a:solidFill>
                <a:latin typeface="微軟正黑體" panose="020B0604030504040204" pitchFamily="34" charset="-120"/>
                <a:ea typeface="微軟正黑體" panose="020B0604030504040204" pitchFamily="34" charset="-120"/>
              </a:rPr>
              <a:t>有無符合</a:t>
            </a:r>
            <a:br>
              <a:rPr lang="en-US" altLang="zh-TW" sz="3600" b="1" dirty="0">
                <a:solidFill>
                  <a:srgbClr val="1529EB"/>
                </a:solidFill>
                <a:latin typeface="微軟正黑體" panose="020B0604030504040204" pitchFamily="34" charset="-120"/>
                <a:ea typeface="微軟正黑體" panose="020B0604030504040204" pitchFamily="34" charset="-120"/>
              </a:rPr>
            </a:br>
            <a:r>
              <a:rPr lang="zh-TW" altLang="en-US" sz="3600" b="1" dirty="0">
                <a:solidFill>
                  <a:srgbClr val="990125"/>
                </a:solidFill>
                <a:latin typeface="微軟正黑體" panose="020B0604030504040204" pitchFamily="34" charset="-120"/>
                <a:ea typeface="微軟正黑體" panose="020B0604030504040204" pitchFamily="34" charset="-120"/>
              </a:rPr>
              <a:t>住宅租賃定型化契約應記載及不得記載事項？！</a:t>
            </a:r>
            <a:endParaRPr lang="zh-TW" altLang="en-US" sz="3600" b="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923542" y="722625"/>
            <a:ext cx="9144000" cy="755762"/>
          </a:xfrm>
          <a:prstGeom prst="rect">
            <a:avLst/>
          </a:prstGeom>
        </p:spPr>
        <p:txBody>
          <a:bodyPr vert="horz" wrap="square" lIns="0" tIns="16933" rIns="0" bIns="0" rtlCol="0">
            <a:spAutoFit/>
          </a:bodyPr>
          <a:lstStyle/>
          <a:p>
            <a:pPr marL="16933">
              <a:lnSpc>
                <a:spcPct val="100000"/>
              </a:lnSpc>
              <a:spcBef>
                <a:spcPts val="133"/>
              </a:spcBef>
            </a:pPr>
            <a:r>
              <a:rPr sz="4800" b="1" spc="-7" dirty="0">
                <a:solidFill>
                  <a:srgbClr val="054848"/>
                </a:solidFill>
                <a:latin typeface="微軟正黑體" panose="020B0604030504040204" pitchFamily="34" charset="-120"/>
                <a:ea typeface="微軟正黑體" panose="020B0604030504040204" pitchFamily="34" charset="-120"/>
              </a:rPr>
              <a:t>住宅租賃契約書範本</a:t>
            </a:r>
            <a:endParaRPr sz="4800" b="1" dirty="0">
              <a:latin typeface="微軟正黑體" panose="020B0604030504040204" pitchFamily="34" charset="-120"/>
              <a:ea typeface="微軟正黑體" panose="020B0604030504040204" pitchFamily="34" charset="-120"/>
            </a:endParaRPr>
          </a:p>
        </p:txBody>
      </p:sp>
      <p:sp>
        <p:nvSpPr>
          <p:cNvPr id="3" name="object 3"/>
          <p:cNvSpPr/>
          <p:nvPr/>
        </p:nvSpPr>
        <p:spPr>
          <a:xfrm>
            <a:off x="1013609" y="2296997"/>
            <a:ext cx="301413" cy="217593"/>
          </a:xfrm>
          <a:custGeom>
            <a:avLst/>
            <a:gdLst/>
            <a:ahLst/>
            <a:cxnLst/>
            <a:rect l="l" t="t" r="r" b="b"/>
            <a:pathLst>
              <a:path w="226059" h="163194">
                <a:moveTo>
                  <a:pt x="225552" y="0"/>
                </a:moveTo>
                <a:lnTo>
                  <a:pt x="0" y="81533"/>
                </a:lnTo>
                <a:lnTo>
                  <a:pt x="225552" y="163068"/>
                </a:lnTo>
                <a:lnTo>
                  <a:pt x="225552" y="0"/>
                </a:lnTo>
                <a:close/>
              </a:path>
            </a:pathLst>
          </a:custGeom>
          <a:solidFill>
            <a:srgbClr val="F4AA9E">
              <a:alpha val="51763"/>
            </a:srgbClr>
          </a:solidFill>
        </p:spPr>
        <p:txBody>
          <a:bodyPr wrap="square" lIns="0" tIns="0" rIns="0" bIns="0" rtlCol="0"/>
          <a:lstStyle/>
          <a:p>
            <a:endParaRPr sz="2400"/>
          </a:p>
        </p:txBody>
      </p:sp>
      <p:pic>
        <p:nvPicPr>
          <p:cNvPr id="5" name="object 5"/>
          <p:cNvPicPr/>
          <p:nvPr/>
        </p:nvPicPr>
        <p:blipFill>
          <a:blip r:embed="rId2" cstate="print"/>
          <a:stretch>
            <a:fillRect/>
          </a:stretch>
        </p:blipFill>
        <p:spPr>
          <a:xfrm>
            <a:off x="6667254" y="616308"/>
            <a:ext cx="5495527" cy="5708693"/>
          </a:xfrm>
          <a:prstGeom prst="rect">
            <a:avLst/>
          </a:prstGeom>
        </p:spPr>
      </p:pic>
      <p:sp>
        <p:nvSpPr>
          <p:cNvPr id="6" name="object 6"/>
          <p:cNvSpPr txBox="1"/>
          <p:nvPr/>
        </p:nvSpPr>
        <p:spPr>
          <a:xfrm>
            <a:off x="7779512" y="3293672"/>
            <a:ext cx="3351107" cy="590697"/>
          </a:xfrm>
          <a:prstGeom prst="rect">
            <a:avLst/>
          </a:prstGeom>
        </p:spPr>
        <p:txBody>
          <a:bodyPr vert="horz" wrap="square" lIns="0" tIns="16087" rIns="0" bIns="0" rtlCol="0">
            <a:spAutoFit/>
          </a:bodyPr>
          <a:lstStyle/>
          <a:p>
            <a:pPr marL="16933">
              <a:spcBef>
                <a:spcPts val="127"/>
              </a:spcBef>
            </a:pPr>
            <a:r>
              <a:rPr sz="3733" b="1" dirty="0">
                <a:latin typeface="微軟正黑體" panose="020B0604030504040204" pitchFamily="34" charset="-120"/>
                <a:ea typeface="微軟正黑體" panose="020B0604030504040204" pitchFamily="34" charset="-120"/>
                <a:cs typeface="SimSun"/>
              </a:rPr>
              <a:t>住</a:t>
            </a:r>
            <a:r>
              <a:rPr sz="3733" b="1" spc="-7" dirty="0">
                <a:latin typeface="微軟正黑體" panose="020B0604030504040204" pitchFamily="34" charset="-120"/>
                <a:ea typeface="微軟正黑體" panose="020B0604030504040204" pitchFamily="34" charset="-120"/>
                <a:cs typeface="SimSun"/>
              </a:rPr>
              <a:t>宅租賃</a:t>
            </a:r>
            <a:r>
              <a:rPr sz="3733" b="1" dirty="0">
                <a:latin typeface="微軟正黑體" panose="020B0604030504040204" pitchFamily="34" charset="-120"/>
                <a:ea typeface="微軟正黑體" panose="020B0604030504040204" pitchFamily="34" charset="-120"/>
                <a:cs typeface="SimSun"/>
              </a:rPr>
              <a:t>契</a:t>
            </a:r>
            <a:r>
              <a:rPr sz="3733" b="1" spc="-7" dirty="0">
                <a:latin typeface="微軟正黑體" panose="020B0604030504040204" pitchFamily="34" charset="-120"/>
                <a:ea typeface="微軟正黑體" panose="020B0604030504040204" pitchFamily="34" charset="-120"/>
                <a:cs typeface="SimSun"/>
              </a:rPr>
              <a:t>約書</a:t>
            </a:r>
            <a:endParaRPr sz="3733" b="1" dirty="0">
              <a:latin typeface="微軟正黑體" panose="020B0604030504040204" pitchFamily="34" charset="-120"/>
              <a:ea typeface="微軟正黑體" panose="020B0604030504040204" pitchFamily="34" charset="-120"/>
              <a:cs typeface="SimSun"/>
            </a:endParaRPr>
          </a:p>
        </p:txBody>
      </p:sp>
      <p:grpSp>
        <p:nvGrpSpPr>
          <p:cNvPr id="7" name="object 7"/>
          <p:cNvGrpSpPr/>
          <p:nvPr/>
        </p:nvGrpSpPr>
        <p:grpSpPr>
          <a:xfrm>
            <a:off x="8874082" y="2024824"/>
            <a:ext cx="2031153" cy="168485"/>
            <a:chOff x="6655561" y="1841347"/>
            <a:chExt cx="1523365" cy="126364"/>
          </a:xfrm>
        </p:grpSpPr>
        <p:sp>
          <p:nvSpPr>
            <p:cNvPr id="8" name="object 8"/>
            <p:cNvSpPr/>
            <p:nvPr/>
          </p:nvSpPr>
          <p:spPr>
            <a:xfrm>
              <a:off x="7672069" y="1843391"/>
              <a:ext cx="506730" cy="0"/>
            </a:xfrm>
            <a:custGeom>
              <a:avLst/>
              <a:gdLst/>
              <a:ahLst/>
              <a:cxnLst/>
              <a:rect l="l" t="t" r="r" b="b"/>
              <a:pathLst>
                <a:path w="506729">
                  <a:moveTo>
                    <a:pt x="0" y="0"/>
                  </a:moveTo>
                  <a:lnTo>
                    <a:pt x="100584" y="0"/>
                  </a:lnTo>
                </a:path>
                <a:path w="506729">
                  <a:moveTo>
                    <a:pt x="203073" y="0"/>
                  </a:moveTo>
                  <a:lnTo>
                    <a:pt x="303657" y="0"/>
                  </a:lnTo>
                </a:path>
                <a:path w="506729">
                  <a:moveTo>
                    <a:pt x="405764" y="0"/>
                  </a:moveTo>
                  <a:lnTo>
                    <a:pt x="506349" y="0"/>
                  </a:lnTo>
                </a:path>
              </a:pathLst>
            </a:custGeom>
            <a:ln w="4089">
              <a:solidFill>
                <a:srgbClr val="000000"/>
              </a:solidFill>
            </a:ln>
          </p:spPr>
          <p:txBody>
            <a:bodyPr wrap="square" lIns="0" tIns="0" rIns="0" bIns="0" rtlCol="0"/>
            <a:lstStyle/>
            <a:p>
              <a:endParaRPr sz="2400"/>
            </a:p>
          </p:txBody>
        </p:sp>
        <p:sp>
          <p:nvSpPr>
            <p:cNvPr id="9" name="object 9"/>
            <p:cNvSpPr/>
            <p:nvPr/>
          </p:nvSpPr>
          <p:spPr>
            <a:xfrm>
              <a:off x="6655561" y="1965311"/>
              <a:ext cx="100965" cy="0"/>
            </a:xfrm>
            <a:custGeom>
              <a:avLst/>
              <a:gdLst/>
              <a:ahLst/>
              <a:cxnLst/>
              <a:rect l="l" t="t" r="r" b="b"/>
              <a:pathLst>
                <a:path w="100965">
                  <a:moveTo>
                    <a:pt x="0" y="0"/>
                  </a:moveTo>
                  <a:lnTo>
                    <a:pt x="100584" y="0"/>
                  </a:lnTo>
                </a:path>
              </a:pathLst>
            </a:custGeom>
            <a:ln w="4089">
              <a:solidFill>
                <a:srgbClr val="000000"/>
              </a:solidFill>
            </a:ln>
          </p:spPr>
          <p:txBody>
            <a:bodyPr wrap="square" lIns="0" tIns="0" rIns="0" bIns="0" rtlCol="0"/>
            <a:lstStyle/>
            <a:p>
              <a:endParaRPr sz="2400"/>
            </a:p>
          </p:txBody>
        </p:sp>
      </p:grpSp>
      <p:sp>
        <p:nvSpPr>
          <p:cNvPr id="10" name="object 10"/>
          <p:cNvSpPr txBox="1"/>
          <p:nvPr/>
        </p:nvSpPr>
        <p:spPr>
          <a:xfrm>
            <a:off x="6841165" y="899854"/>
            <a:ext cx="4499250" cy="1474164"/>
          </a:xfrm>
          <a:prstGeom prst="rect">
            <a:avLst/>
          </a:prstGeom>
        </p:spPr>
        <p:txBody>
          <a:bodyPr vert="horz" wrap="square" lIns="0" tIns="16933" rIns="0" bIns="0" rtlCol="0">
            <a:spAutoFit/>
          </a:bodyPr>
          <a:lstStyle/>
          <a:p>
            <a:pPr marL="16933">
              <a:spcBef>
                <a:spcPts val="133"/>
              </a:spcBef>
            </a:pPr>
            <a:r>
              <a:rPr sz="1400" b="1" spc="7" dirty="0">
                <a:solidFill>
                  <a:srgbClr val="FF0000"/>
                </a:solidFill>
                <a:latin typeface="微軟正黑體" panose="020B0604030504040204" pitchFamily="34" charset="-120"/>
                <a:ea typeface="微軟正黑體" panose="020B0604030504040204" pitchFamily="34" charset="-120"/>
                <a:cs typeface="Yu Gothic UI"/>
              </a:rPr>
              <a:t>中</a:t>
            </a:r>
            <a:r>
              <a:rPr sz="1400" b="1" spc="-13" dirty="0">
                <a:solidFill>
                  <a:srgbClr val="FF0000"/>
                </a:solidFill>
                <a:latin typeface="微軟正黑體" panose="020B0604030504040204" pitchFamily="34" charset="-120"/>
                <a:ea typeface="微軟正黑體" panose="020B0604030504040204" pitchFamily="34" charset="-120"/>
                <a:cs typeface="Yu Gothic UI"/>
              </a:rPr>
              <a:t>華</a:t>
            </a:r>
            <a:r>
              <a:rPr sz="1400" b="1" spc="7" dirty="0">
                <a:solidFill>
                  <a:srgbClr val="FF0000"/>
                </a:solidFill>
                <a:latin typeface="微軟正黑體" panose="020B0604030504040204" pitchFamily="34" charset="-120"/>
                <a:ea typeface="微軟正黑體" panose="020B0604030504040204" pitchFamily="34" charset="-120"/>
                <a:cs typeface="Yu Gothic UI"/>
              </a:rPr>
              <a:t>民</a:t>
            </a:r>
            <a:r>
              <a:rPr sz="1400" b="1" dirty="0">
                <a:solidFill>
                  <a:srgbClr val="FF0000"/>
                </a:solidFill>
                <a:latin typeface="微軟正黑體" panose="020B0604030504040204" pitchFamily="34" charset="-120"/>
                <a:ea typeface="微軟正黑體" panose="020B0604030504040204" pitchFamily="34" charset="-120"/>
                <a:cs typeface="Yu Gothic UI"/>
              </a:rPr>
              <a:t>國</a:t>
            </a:r>
            <a:r>
              <a:rPr lang="en-US" sz="2400" b="1" spc="-13" dirty="0">
                <a:solidFill>
                  <a:srgbClr val="FF0000"/>
                </a:solidFill>
                <a:latin typeface="微軟正黑體" panose="020B0604030504040204" pitchFamily="34" charset="-120"/>
                <a:ea typeface="微軟正黑體" panose="020B0604030504040204" pitchFamily="34" charset="-120"/>
                <a:cs typeface="Yu Gothic UI"/>
              </a:rPr>
              <a:t>113</a:t>
            </a:r>
            <a:r>
              <a:rPr sz="2400" b="1" dirty="0">
                <a:solidFill>
                  <a:srgbClr val="FF0000"/>
                </a:solidFill>
                <a:latin typeface="微軟正黑體" panose="020B0604030504040204" pitchFamily="34" charset="-120"/>
                <a:ea typeface="微軟正黑體" panose="020B0604030504040204" pitchFamily="34" charset="-120"/>
                <a:cs typeface="Yu Gothic UI"/>
              </a:rPr>
              <a:t>年</a:t>
            </a:r>
            <a:r>
              <a:rPr lang="en-US" sz="2400" b="1" spc="-133" dirty="0">
                <a:solidFill>
                  <a:srgbClr val="FF0000"/>
                </a:solidFill>
                <a:latin typeface="微軟正黑體" panose="020B0604030504040204" pitchFamily="34" charset="-120"/>
                <a:ea typeface="微軟正黑體" panose="020B0604030504040204" pitchFamily="34" charset="-120"/>
                <a:cs typeface="Yu Gothic UI"/>
              </a:rPr>
              <a:t>7</a:t>
            </a:r>
            <a:r>
              <a:rPr sz="2400" b="1" spc="-20" dirty="0">
                <a:solidFill>
                  <a:srgbClr val="FF0000"/>
                </a:solidFill>
                <a:latin typeface="微軟正黑體" panose="020B0604030504040204" pitchFamily="34" charset="-120"/>
                <a:ea typeface="微軟正黑體" panose="020B0604030504040204" pitchFamily="34" charset="-120"/>
                <a:cs typeface="Yu Gothic UI"/>
              </a:rPr>
              <a:t>月</a:t>
            </a:r>
            <a:r>
              <a:rPr lang="en-US" sz="2400" b="1" spc="-140" dirty="0">
                <a:solidFill>
                  <a:srgbClr val="FF0000"/>
                </a:solidFill>
                <a:latin typeface="微軟正黑體" panose="020B0604030504040204" pitchFamily="34" charset="-120"/>
                <a:ea typeface="微軟正黑體" panose="020B0604030504040204" pitchFamily="34" charset="-120"/>
                <a:cs typeface="Yu Gothic UI"/>
              </a:rPr>
              <a:t>15</a:t>
            </a:r>
            <a:r>
              <a:rPr sz="2400" b="1" dirty="0">
                <a:solidFill>
                  <a:srgbClr val="FF0000"/>
                </a:solidFill>
                <a:latin typeface="微軟正黑體" panose="020B0604030504040204" pitchFamily="34" charset="-120"/>
                <a:ea typeface="微軟正黑體" panose="020B0604030504040204" pitchFamily="34" charset="-120"/>
                <a:cs typeface="Yu Gothic UI"/>
              </a:rPr>
              <a:t>日</a:t>
            </a:r>
            <a:endParaRPr sz="2400" dirty="0">
              <a:latin typeface="微軟正黑體" panose="020B0604030504040204" pitchFamily="34" charset="-120"/>
              <a:ea typeface="微軟正黑體" panose="020B0604030504040204" pitchFamily="34" charset="-120"/>
              <a:cs typeface="Yu Gothic UI"/>
            </a:endParaRPr>
          </a:p>
          <a:p>
            <a:pPr marL="16933">
              <a:spcBef>
                <a:spcPts val="40"/>
              </a:spcBef>
            </a:pPr>
            <a:r>
              <a:rPr lang="zh-TW" altLang="en-US" sz="1400" b="1" spc="7" dirty="0">
                <a:solidFill>
                  <a:srgbClr val="7030A0"/>
                </a:solidFill>
                <a:latin typeface="微軟正黑體" panose="020B0604030504040204" pitchFamily="34" charset="-120"/>
                <a:ea typeface="微軟正黑體" panose="020B0604030504040204" pitchFamily="34" charset="-120"/>
                <a:cs typeface="Yu Gothic UI"/>
              </a:rPr>
              <a:t>中華民國</a:t>
            </a:r>
            <a:r>
              <a:rPr lang="en-US" altLang="zh-TW" sz="1400" b="1" spc="7" dirty="0">
                <a:solidFill>
                  <a:srgbClr val="7030A0"/>
                </a:solidFill>
                <a:latin typeface="微軟正黑體" panose="020B0604030504040204" pitchFamily="34" charset="-120"/>
                <a:ea typeface="微軟正黑體" panose="020B0604030504040204" pitchFamily="34" charset="-120"/>
                <a:cs typeface="Yu Gothic UI"/>
              </a:rPr>
              <a:t>113</a:t>
            </a:r>
            <a:r>
              <a:rPr lang="zh-TW" altLang="en-US" sz="1400" b="1" spc="7" dirty="0">
                <a:solidFill>
                  <a:srgbClr val="7030A0"/>
                </a:solidFill>
                <a:latin typeface="微軟正黑體" panose="020B0604030504040204" pitchFamily="34" charset="-120"/>
                <a:ea typeface="微軟正黑體" panose="020B0604030504040204" pitchFamily="34" charset="-120"/>
                <a:cs typeface="Yu Gothic UI"/>
              </a:rPr>
              <a:t>年</a:t>
            </a:r>
            <a:r>
              <a:rPr lang="en-US" altLang="zh-TW" sz="1400" b="1" spc="7" dirty="0">
                <a:solidFill>
                  <a:srgbClr val="7030A0"/>
                </a:solidFill>
                <a:latin typeface="微軟正黑體" panose="020B0604030504040204" pitchFamily="34" charset="-120"/>
                <a:ea typeface="微軟正黑體" panose="020B0604030504040204" pitchFamily="34" charset="-120"/>
                <a:cs typeface="Yu Gothic UI"/>
              </a:rPr>
              <a:t>7</a:t>
            </a:r>
            <a:r>
              <a:rPr lang="zh-TW" altLang="en-US" sz="1400" b="1" spc="7" dirty="0">
                <a:solidFill>
                  <a:srgbClr val="7030A0"/>
                </a:solidFill>
                <a:latin typeface="微軟正黑體" panose="020B0604030504040204" pitchFamily="34" charset="-120"/>
                <a:ea typeface="微軟正黑體" panose="020B0604030504040204" pitchFamily="34" charset="-120"/>
                <a:cs typeface="Yu Gothic UI"/>
              </a:rPr>
              <a:t>月</a:t>
            </a:r>
            <a:r>
              <a:rPr lang="en-US" altLang="zh-TW" sz="1400" b="1" spc="7" dirty="0">
                <a:solidFill>
                  <a:srgbClr val="7030A0"/>
                </a:solidFill>
                <a:latin typeface="微軟正黑體" panose="020B0604030504040204" pitchFamily="34" charset="-120"/>
                <a:ea typeface="微軟正黑體" panose="020B0604030504040204" pitchFamily="34" charset="-120"/>
                <a:cs typeface="Yu Gothic UI"/>
              </a:rPr>
              <a:t>8</a:t>
            </a:r>
            <a:r>
              <a:rPr lang="zh-TW" altLang="en-US" sz="1400" b="1" spc="7" dirty="0">
                <a:solidFill>
                  <a:srgbClr val="7030A0"/>
                </a:solidFill>
                <a:latin typeface="微軟正黑體" panose="020B0604030504040204" pitchFamily="34" charset="-120"/>
                <a:ea typeface="微軟正黑體" panose="020B0604030504040204" pitchFamily="34" charset="-120"/>
                <a:cs typeface="Yu Gothic UI"/>
              </a:rPr>
              <a:t>日內政部台內地字第</a:t>
            </a:r>
            <a:r>
              <a:rPr lang="en-US" altLang="zh-TW" sz="1400" b="1" spc="7" dirty="0">
                <a:solidFill>
                  <a:srgbClr val="7030A0"/>
                </a:solidFill>
                <a:latin typeface="微軟正黑體" panose="020B0604030504040204" pitchFamily="34" charset="-120"/>
                <a:ea typeface="微軟正黑體" panose="020B0604030504040204" pitchFamily="34" charset="-120"/>
                <a:cs typeface="Yu Gothic UI"/>
              </a:rPr>
              <a:t>11302639334</a:t>
            </a:r>
            <a:r>
              <a:rPr lang="zh-TW" altLang="en-US" sz="1400" b="1" spc="7" dirty="0">
                <a:solidFill>
                  <a:srgbClr val="7030A0"/>
                </a:solidFill>
                <a:latin typeface="微軟正黑體" panose="020B0604030504040204" pitchFamily="34" charset="-120"/>
                <a:ea typeface="微軟正黑體" panose="020B0604030504040204" pitchFamily="34" charset="-120"/>
                <a:cs typeface="Yu Gothic UI"/>
              </a:rPr>
              <a:t>號函修正</a:t>
            </a:r>
            <a:br>
              <a:rPr lang="en-US" altLang="zh-TW" sz="1400" b="1" spc="7" dirty="0">
                <a:solidFill>
                  <a:srgbClr val="7030A0"/>
                </a:solidFill>
                <a:latin typeface="微軟正黑體" panose="020B0604030504040204" pitchFamily="34" charset="-120"/>
                <a:ea typeface="微軟正黑體" panose="020B0604030504040204" pitchFamily="34" charset="-120"/>
                <a:cs typeface="Yu Gothic UI"/>
              </a:rPr>
            </a:br>
            <a:r>
              <a:rPr sz="1067" b="1" dirty="0" err="1">
                <a:latin typeface="微軟正黑體" panose="020B0604030504040204" pitchFamily="34" charset="-120"/>
                <a:ea typeface="微軟正黑體" panose="020B0604030504040204" pitchFamily="34" charset="-120"/>
                <a:cs typeface="Yu Gothic UI"/>
              </a:rPr>
              <a:t>契約審</a:t>
            </a:r>
            <a:r>
              <a:rPr sz="1067" b="1" spc="-20" dirty="0" err="1">
                <a:latin typeface="微軟正黑體" panose="020B0604030504040204" pitchFamily="34" charset="-120"/>
                <a:ea typeface="微軟正黑體" panose="020B0604030504040204" pitchFamily="34" charset="-120"/>
                <a:cs typeface="Yu Gothic UI"/>
              </a:rPr>
              <a:t>閱</a:t>
            </a:r>
            <a:r>
              <a:rPr sz="1067" b="1" dirty="0" err="1">
                <a:latin typeface="微軟正黑體" panose="020B0604030504040204" pitchFamily="34" charset="-120"/>
                <a:ea typeface="微軟正黑體" panose="020B0604030504040204" pitchFamily="34" charset="-120"/>
                <a:cs typeface="Yu Gothic UI"/>
              </a:rPr>
              <a:t>權</a:t>
            </a:r>
            <a:endParaRPr sz="1067" dirty="0">
              <a:latin typeface="微軟正黑體" panose="020B0604030504040204" pitchFamily="34" charset="-120"/>
              <a:ea typeface="微軟正黑體" panose="020B0604030504040204" pitchFamily="34" charset="-120"/>
              <a:cs typeface="Yu Gothic UI"/>
            </a:endParaRPr>
          </a:p>
          <a:p>
            <a:pPr marL="16933" marR="6773"/>
            <a:r>
              <a:rPr sz="1067" dirty="0">
                <a:latin typeface="微軟正黑體" panose="020B0604030504040204" pitchFamily="34" charset="-120"/>
                <a:ea typeface="微軟正黑體" panose="020B0604030504040204" pitchFamily="34" charset="-120"/>
                <a:cs typeface="SimSun"/>
              </a:rPr>
              <a:t>住宅租</a:t>
            </a:r>
            <a:r>
              <a:rPr sz="1067" spc="-20" dirty="0">
                <a:latin typeface="微軟正黑體" panose="020B0604030504040204" pitchFamily="34" charset="-120"/>
                <a:ea typeface="微軟正黑體" panose="020B0604030504040204" pitchFamily="34" charset="-120"/>
                <a:cs typeface="SimSun"/>
              </a:rPr>
              <a:t>賃</a:t>
            </a:r>
            <a:r>
              <a:rPr sz="1067" dirty="0">
                <a:latin typeface="微軟正黑體" panose="020B0604030504040204" pitchFamily="34" charset="-120"/>
                <a:ea typeface="微軟正黑體" panose="020B0604030504040204" pitchFamily="34" charset="-120"/>
                <a:cs typeface="SimSun"/>
              </a:rPr>
              <a:t>契約</a:t>
            </a:r>
            <a:r>
              <a:rPr sz="1067" spc="-20" dirty="0">
                <a:latin typeface="微軟正黑體" panose="020B0604030504040204" pitchFamily="34" charset="-120"/>
                <a:ea typeface="微軟正黑體" panose="020B0604030504040204" pitchFamily="34" charset="-120"/>
                <a:cs typeface="SimSun"/>
              </a:rPr>
              <a:t>（</a:t>
            </a:r>
            <a:r>
              <a:rPr sz="1067" dirty="0">
                <a:latin typeface="微軟正黑體" panose="020B0604030504040204" pitchFamily="34" charset="-120"/>
                <a:ea typeface="微軟正黑體" panose="020B0604030504040204" pitchFamily="34" charset="-120"/>
                <a:cs typeface="SimSun"/>
              </a:rPr>
              <a:t>以下</a:t>
            </a:r>
            <a:r>
              <a:rPr sz="1067" spc="-20" dirty="0">
                <a:latin typeface="微軟正黑體" panose="020B0604030504040204" pitchFamily="34" charset="-120"/>
                <a:ea typeface="微軟正黑體" panose="020B0604030504040204" pitchFamily="34" charset="-120"/>
                <a:cs typeface="SimSun"/>
              </a:rPr>
              <a:t>簡</a:t>
            </a:r>
            <a:r>
              <a:rPr sz="1067" dirty="0">
                <a:latin typeface="微軟正黑體" panose="020B0604030504040204" pitchFamily="34" charset="-120"/>
                <a:ea typeface="微軟正黑體" panose="020B0604030504040204" pitchFamily="34" charset="-120"/>
                <a:cs typeface="SimSun"/>
              </a:rPr>
              <a:t>稱本</a:t>
            </a:r>
            <a:r>
              <a:rPr sz="1067" spc="-20" dirty="0">
                <a:latin typeface="微軟正黑體" panose="020B0604030504040204" pitchFamily="34" charset="-120"/>
                <a:ea typeface="微軟正黑體" panose="020B0604030504040204" pitchFamily="34" charset="-120"/>
                <a:cs typeface="SimSun"/>
              </a:rPr>
              <a:t>契</a:t>
            </a:r>
            <a:r>
              <a:rPr sz="1067" dirty="0">
                <a:latin typeface="微軟正黑體" panose="020B0604030504040204" pitchFamily="34" charset="-120"/>
                <a:ea typeface="微軟正黑體" panose="020B0604030504040204" pitchFamily="34" charset="-120"/>
                <a:cs typeface="SimSun"/>
              </a:rPr>
              <a:t>約</a:t>
            </a:r>
            <a:r>
              <a:rPr sz="1067" spc="-20" dirty="0">
                <a:latin typeface="微軟正黑體" panose="020B0604030504040204" pitchFamily="34" charset="-120"/>
                <a:ea typeface="微軟正黑體" panose="020B0604030504040204" pitchFamily="34" charset="-120"/>
                <a:cs typeface="SimSun"/>
              </a:rPr>
              <a:t>）</a:t>
            </a:r>
            <a:r>
              <a:rPr sz="1067" dirty="0">
                <a:latin typeface="微軟正黑體" panose="020B0604030504040204" pitchFamily="34" charset="-120"/>
                <a:ea typeface="微軟正黑體" panose="020B0604030504040204" pitchFamily="34" charset="-120"/>
                <a:cs typeface="SimSun"/>
              </a:rPr>
              <a:t>於民國</a:t>
            </a:r>
            <a:r>
              <a:rPr sz="1067" spc="507" dirty="0">
                <a:latin typeface="微軟正黑體" panose="020B0604030504040204" pitchFamily="34" charset="-120"/>
                <a:ea typeface="微軟正黑體" panose="020B0604030504040204" pitchFamily="34" charset="-120"/>
                <a:cs typeface="SimSun"/>
              </a:rPr>
              <a:t> </a:t>
            </a:r>
            <a:r>
              <a:rPr sz="1067" dirty="0">
                <a:latin typeface="微軟正黑體" panose="020B0604030504040204" pitchFamily="34" charset="-120"/>
                <a:ea typeface="微軟正黑體" panose="020B0604030504040204" pitchFamily="34" charset="-120"/>
                <a:cs typeface="SimSun"/>
              </a:rPr>
              <a:t>年</a:t>
            </a:r>
            <a:r>
              <a:rPr sz="1067" spc="520" dirty="0">
                <a:latin typeface="微軟正黑體" panose="020B0604030504040204" pitchFamily="34" charset="-120"/>
                <a:ea typeface="微軟正黑體" panose="020B0604030504040204" pitchFamily="34" charset="-120"/>
                <a:cs typeface="SimSun"/>
              </a:rPr>
              <a:t> </a:t>
            </a:r>
            <a:r>
              <a:rPr sz="1067" dirty="0">
                <a:latin typeface="微軟正黑體" panose="020B0604030504040204" pitchFamily="34" charset="-120"/>
                <a:ea typeface="微軟正黑體" panose="020B0604030504040204" pitchFamily="34" charset="-120"/>
                <a:cs typeface="SimSun"/>
              </a:rPr>
              <a:t>月</a:t>
            </a:r>
            <a:r>
              <a:rPr sz="1067" spc="513" dirty="0">
                <a:latin typeface="微軟正黑體" panose="020B0604030504040204" pitchFamily="34" charset="-120"/>
                <a:ea typeface="微軟正黑體" panose="020B0604030504040204" pitchFamily="34" charset="-120"/>
                <a:cs typeface="SimSun"/>
              </a:rPr>
              <a:t> </a:t>
            </a:r>
            <a:r>
              <a:rPr sz="1067" dirty="0">
                <a:latin typeface="微軟正黑體" panose="020B0604030504040204" pitchFamily="34" charset="-120"/>
                <a:ea typeface="微軟正黑體" panose="020B0604030504040204" pitchFamily="34" charset="-120"/>
                <a:cs typeface="SimSun"/>
              </a:rPr>
              <a:t>日 經承租</a:t>
            </a:r>
            <a:r>
              <a:rPr sz="1067" spc="-20" dirty="0">
                <a:latin typeface="微軟正黑體" panose="020B0604030504040204" pitchFamily="34" charset="-120"/>
                <a:ea typeface="微軟正黑體" panose="020B0604030504040204" pitchFamily="34" charset="-120"/>
                <a:cs typeface="SimSun"/>
              </a:rPr>
              <a:t>人</a:t>
            </a:r>
            <a:r>
              <a:rPr sz="1067" dirty="0">
                <a:latin typeface="微軟正黑體" panose="020B0604030504040204" pitchFamily="34" charset="-120"/>
                <a:ea typeface="微軟正黑體" panose="020B0604030504040204" pitchFamily="34" charset="-120"/>
                <a:cs typeface="SimSun"/>
              </a:rPr>
              <a:t>攜回</a:t>
            </a:r>
            <a:r>
              <a:rPr sz="1067" spc="-20" dirty="0">
                <a:latin typeface="微軟正黑體" panose="020B0604030504040204" pitchFamily="34" charset="-120"/>
                <a:ea typeface="微軟正黑體" panose="020B0604030504040204" pitchFamily="34" charset="-120"/>
                <a:cs typeface="SimSun"/>
              </a:rPr>
              <a:t>審</a:t>
            </a:r>
            <a:r>
              <a:rPr sz="1067" dirty="0">
                <a:latin typeface="微軟正黑體" panose="020B0604030504040204" pitchFamily="34" charset="-120"/>
                <a:ea typeface="微軟正黑體" panose="020B0604030504040204" pitchFamily="34" charset="-120"/>
                <a:cs typeface="SimSun"/>
              </a:rPr>
              <a:t>閱</a:t>
            </a:r>
            <a:r>
              <a:rPr sz="1067" spc="667" dirty="0">
                <a:latin typeface="微軟正黑體" panose="020B0604030504040204" pitchFamily="34" charset="-120"/>
                <a:ea typeface="微軟正黑體" panose="020B0604030504040204" pitchFamily="34" charset="-120"/>
                <a:cs typeface="SimSun"/>
              </a:rPr>
              <a:t> </a:t>
            </a:r>
            <a:r>
              <a:rPr sz="1067" dirty="0">
                <a:latin typeface="微軟正黑體" panose="020B0604030504040204" pitchFamily="34" charset="-120"/>
                <a:ea typeface="微軟正黑體" panose="020B0604030504040204" pitchFamily="34" charset="-120"/>
                <a:cs typeface="SimSun"/>
              </a:rPr>
              <a:t>日（契</a:t>
            </a:r>
            <a:r>
              <a:rPr sz="1067" spc="-20" dirty="0">
                <a:latin typeface="微軟正黑體" panose="020B0604030504040204" pitchFamily="34" charset="-120"/>
                <a:ea typeface="微軟正黑體" panose="020B0604030504040204" pitchFamily="34" charset="-120"/>
                <a:cs typeface="SimSun"/>
              </a:rPr>
              <a:t>約</a:t>
            </a:r>
            <a:r>
              <a:rPr sz="1067" dirty="0">
                <a:latin typeface="微軟正黑體" panose="020B0604030504040204" pitchFamily="34" charset="-120"/>
                <a:ea typeface="微軟正黑體" panose="020B0604030504040204" pitchFamily="34" charset="-120"/>
                <a:cs typeface="SimSun"/>
              </a:rPr>
              <a:t>審</a:t>
            </a:r>
            <a:r>
              <a:rPr sz="1067" spc="-20" dirty="0">
                <a:latin typeface="微軟正黑體" panose="020B0604030504040204" pitchFamily="34" charset="-120"/>
                <a:ea typeface="微軟正黑體" panose="020B0604030504040204" pitchFamily="34" charset="-120"/>
                <a:cs typeface="SimSun"/>
              </a:rPr>
              <a:t>閱</a:t>
            </a:r>
            <a:r>
              <a:rPr sz="1067" dirty="0">
                <a:latin typeface="微軟正黑體" panose="020B0604030504040204" pitchFamily="34" charset="-120"/>
                <a:ea typeface="微軟正黑體" panose="020B0604030504040204" pitchFamily="34" charset="-120"/>
                <a:cs typeface="SimSun"/>
              </a:rPr>
              <a:t>期間至</a:t>
            </a:r>
            <a:r>
              <a:rPr sz="1067" spc="-20" dirty="0">
                <a:latin typeface="微軟正黑體" panose="020B0604030504040204" pitchFamily="34" charset="-120"/>
                <a:ea typeface="微軟正黑體" panose="020B0604030504040204" pitchFamily="34" charset="-120"/>
                <a:cs typeface="SimSun"/>
              </a:rPr>
              <a:t>少</a:t>
            </a:r>
            <a:r>
              <a:rPr sz="1067" dirty="0">
                <a:latin typeface="微軟正黑體" panose="020B0604030504040204" pitchFamily="34" charset="-120"/>
                <a:ea typeface="微軟正黑體" panose="020B0604030504040204" pitchFamily="34" charset="-120"/>
                <a:cs typeface="SimSun"/>
              </a:rPr>
              <a:t>三日</a:t>
            </a:r>
            <a:r>
              <a:rPr sz="1067" spc="-20" dirty="0">
                <a:latin typeface="微軟正黑體" panose="020B0604030504040204" pitchFamily="34" charset="-120"/>
                <a:ea typeface="微軟正黑體" panose="020B0604030504040204" pitchFamily="34" charset="-120"/>
                <a:cs typeface="SimSun"/>
              </a:rPr>
              <a:t>）</a:t>
            </a:r>
            <a:r>
              <a:rPr sz="1067" dirty="0">
                <a:latin typeface="微軟正黑體" panose="020B0604030504040204" pitchFamily="34" charset="-120"/>
                <a:ea typeface="微軟正黑體" panose="020B0604030504040204" pitchFamily="34" charset="-120"/>
                <a:cs typeface="SimSun"/>
              </a:rPr>
              <a:t>。 出租人</a:t>
            </a:r>
            <a:r>
              <a:rPr sz="1067" spc="-20" dirty="0">
                <a:latin typeface="微軟正黑體" panose="020B0604030504040204" pitchFamily="34" charset="-120"/>
                <a:ea typeface="微軟正黑體" panose="020B0604030504040204" pitchFamily="34" charset="-120"/>
                <a:cs typeface="SimSun"/>
              </a:rPr>
              <a:t>簽</a:t>
            </a:r>
            <a:r>
              <a:rPr sz="1067" dirty="0">
                <a:latin typeface="微軟正黑體" panose="020B0604030504040204" pitchFamily="34" charset="-120"/>
                <a:ea typeface="微軟正黑體" panose="020B0604030504040204" pitchFamily="34" charset="-120"/>
                <a:cs typeface="SimSun"/>
              </a:rPr>
              <a:t>章：</a:t>
            </a:r>
          </a:p>
          <a:p>
            <a:pPr marL="16933"/>
            <a:r>
              <a:rPr sz="1067" spc="7" dirty="0">
                <a:latin typeface="微軟正黑體" panose="020B0604030504040204" pitchFamily="34" charset="-120"/>
                <a:ea typeface="微軟正黑體" panose="020B0604030504040204" pitchFamily="34" charset="-120"/>
                <a:cs typeface="SimSun"/>
              </a:rPr>
              <a:t>承</a:t>
            </a:r>
            <a:r>
              <a:rPr sz="1067" dirty="0">
                <a:latin typeface="微軟正黑體" panose="020B0604030504040204" pitchFamily="34" charset="-120"/>
                <a:ea typeface="微軟正黑體" panose="020B0604030504040204" pitchFamily="34" charset="-120"/>
                <a:cs typeface="SimSun"/>
              </a:rPr>
              <a:t>租</a:t>
            </a:r>
            <a:r>
              <a:rPr sz="1067" spc="7" dirty="0">
                <a:latin typeface="微軟正黑體" panose="020B0604030504040204" pitchFamily="34" charset="-120"/>
                <a:ea typeface="微軟正黑體" panose="020B0604030504040204" pitchFamily="34" charset="-120"/>
                <a:cs typeface="SimSun"/>
              </a:rPr>
              <a:t>人</a:t>
            </a:r>
            <a:r>
              <a:rPr sz="1067" spc="-20" dirty="0">
                <a:latin typeface="微軟正黑體" panose="020B0604030504040204" pitchFamily="34" charset="-120"/>
                <a:ea typeface="微軟正黑體" panose="020B0604030504040204" pitchFamily="34" charset="-120"/>
                <a:cs typeface="SimSun"/>
              </a:rPr>
              <a:t>簽</a:t>
            </a:r>
            <a:r>
              <a:rPr sz="1067" spc="7" dirty="0">
                <a:latin typeface="微軟正黑體" panose="020B0604030504040204" pitchFamily="34" charset="-120"/>
                <a:ea typeface="微軟正黑體" panose="020B0604030504040204" pitchFamily="34" charset="-120"/>
                <a:cs typeface="SimSun"/>
              </a:rPr>
              <a:t>章：</a:t>
            </a:r>
            <a:endParaRPr sz="1067" dirty="0">
              <a:latin typeface="微軟正黑體" panose="020B0604030504040204" pitchFamily="34" charset="-120"/>
              <a:ea typeface="微軟正黑體" panose="020B0604030504040204" pitchFamily="34" charset="-120"/>
              <a:cs typeface="SimSun"/>
            </a:endParaRPr>
          </a:p>
        </p:txBody>
      </p:sp>
      <p:sp>
        <p:nvSpPr>
          <p:cNvPr id="12" name="object 12"/>
          <p:cNvSpPr txBox="1"/>
          <p:nvPr/>
        </p:nvSpPr>
        <p:spPr>
          <a:xfrm>
            <a:off x="1249322" y="2114118"/>
            <a:ext cx="4954693" cy="519800"/>
          </a:xfrm>
          <a:prstGeom prst="rect">
            <a:avLst/>
          </a:prstGeom>
          <a:solidFill>
            <a:srgbClr val="FDCFC4"/>
          </a:solidFill>
        </p:spPr>
        <p:txBody>
          <a:bodyPr vert="horz" wrap="square" lIns="0" tIns="32173" rIns="0" bIns="0" rtlCol="0">
            <a:spAutoFit/>
          </a:bodyPr>
          <a:lstStyle/>
          <a:p>
            <a:pPr marL="62652">
              <a:lnSpc>
                <a:spcPts val="3787"/>
              </a:lnSpc>
              <a:spcBef>
                <a:spcPts val="253"/>
              </a:spcBef>
            </a:pPr>
            <a:r>
              <a:rPr sz="3200" b="1" dirty="0">
                <a:solidFill>
                  <a:srgbClr val="FF5A5C"/>
                </a:solidFill>
                <a:latin typeface="微軟正黑體" panose="020B0604030504040204" pitchFamily="34" charset="-120"/>
                <a:ea typeface="微軟正黑體" panose="020B0604030504040204" pitchFamily="34" charset="-120"/>
                <a:cs typeface="Microsoft JhengHei"/>
              </a:rPr>
              <a:t>如何分辨契約書新舊版本？</a:t>
            </a:r>
            <a:endParaRPr sz="3200" dirty="0">
              <a:latin typeface="微軟正黑體" panose="020B0604030504040204" pitchFamily="34" charset="-120"/>
              <a:ea typeface="微軟正黑體" panose="020B0604030504040204" pitchFamily="34" charset="-120"/>
              <a:cs typeface="Microsoft JhengHei"/>
            </a:endParaRPr>
          </a:p>
        </p:txBody>
      </p:sp>
      <p:pic>
        <p:nvPicPr>
          <p:cNvPr id="13" name="object 13"/>
          <p:cNvPicPr/>
          <p:nvPr/>
        </p:nvPicPr>
        <p:blipFill>
          <a:blip r:embed="rId3" cstate="print"/>
          <a:stretch>
            <a:fillRect/>
          </a:stretch>
        </p:blipFill>
        <p:spPr>
          <a:xfrm>
            <a:off x="953007" y="4446015"/>
            <a:ext cx="593343" cy="593343"/>
          </a:xfrm>
          <a:prstGeom prst="rect">
            <a:avLst/>
          </a:prstGeom>
        </p:spPr>
      </p:pic>
      <p:sp>
        <p:nvSpPr>
          <p:cNvPr id="14" name="object 14"/>
          <p:cNvSpPr txBox="1"/>
          <p:nvPr/>
        </p:nvSpPr>
        <p:spPr>
          <a:xfrm>
            <a:off x="3051735" y="5829859"/>
            <a:ext cx="1794933" cy="335989"/>
          </a:xfrm>
          <a:prstGeom prst="rect">
            <a:avLst/>
          </a:prstGeom>
          <a:solidFill>
            <a:srgbClr val="F8D2CD"/>
          </a:solidFill>
        </p:spPr>
        <p:txBody>
          <a:bodyPr vert="horz" wrap="square" lIns="0" tIns="27940" rIns="0" bIns="0" rtlCol="0">
            <a:spAutoFit/>
          </a:bodyPr>
          <a:lstStyle/>
          <a:p>
            <a:pPr>
              <a:spcBef>
                <a:spcPts val="220"/>
              </a:spcBef>
            </a:pPr>
            <a:r>
              <a:rPr sz="2000" b="1" u="sng" dirty="0">
                <a:uFill>
                  <a:solidFill>
                    <a:srgbClr val="000000"/>
                  </a:solidFill>
                </a:uFill>
                <a:latin typeface="微軟正黑體" panose="020B0604030504040204" pitchFamily="34" charset="-120"/>
                <a:ea typeface="微軟正黑體" panose="020B0604030504040204" pitchFamily="34" charset="-120"/>
                <a:cs typeface="Microsoft JhengHei"/>
              </a:rPr>
              <a:t>契約書範本連結</a:t>
            </a:r>
            <a:endParaRPr sz="2000" dirty="0">
              <a:latin typeface="微軟正黑體" panose="020B0604030504040204" pitchFamily="34" charset="-120"/>
              <a:ea typeface="微軟正黑體" panose="020B0604030504040204" pitchFamily="34" charset="-120"/>
              <a:cs typeface="Microsoft JhengHei"/>
            </a:endParaRPr>
          </a:p>
        </p:txBody>
      </p:sp>
      <p:pic>
        <p:nvPicPr>
          <p:cNvPr id="15" name="object 15"/>
          <p:cNvPicPr/>
          <p:nvPr/>
        </p:nvPicPr>
        <p:blipFill>
          <a:blip r:embed="rId4" cstate="print"/>
          <a:stretch>
            <a:fillRect/>
          </a:stretch>
        </p:blipFill>
        <p:spPr>
          <a:xfrm>
            <a:off x="1084458" y="3145535"/>
            <a:ext cx="325749" cy="325120"/>
          </a:xfrm>
          <a:prstGeom prst="rect">
            <a:avLst/>
          </a:prstGeom>
        </p:spPr>
      </p:pic>
      <p:pic>
        <p:nvPicPr>
          <p:cNvPr id="16" name="object 16"/>
          <p:cNvPicPr/>
          <p:nvPr/>
        </p:nvPicPr>
        <p:blipFill>
          <a:blip r:embed="rId5" cstate="print"/>
          <a:stretch>
            <a:fillRect/>
          </a:stretch>
        </p:blipFill>
        <p:spPr>
          <a:xfrm>
            <a:off x="1080394" y="3690111"/>
            <a:ext cx="325749" cy="325120"/>
          </a:xfrm>
          <a:prstGeom prst="rect">
            <a:avLst/>
          </a:prstGeom>
        </p:spPr>
      </p:pic>
      <p:sp>
        <p:nvSpPr>
          <p:cNvPr id="17" name="object 17"/>
          <p:cNvSpPr txBox="1"/>
          <p:nvPr/>
        </p:nvSpPr>
        <p:spPr>
          <a:xfrm>
            <a:off x="1086185" y="2772424"/>
            <a:ext cx="5006339" cy="2466487"/>
          </a:xfrm>
          <a:prstGeom prst="rect">
            <a:avLst/>
          </a:prstGeom>
        </p:spPr>
        <p:txBody>
          <a:bodyPr vert="horz" wrap="square" lIns="0" tIns="72813" rIns="0" bIns="0" rtlCol="0">
            <a:spAutoFit/>
          </a:bodyPr>
          <a:lstStyle/>
          <a:p>
            <a:pPr marL="20319">
              <a:spcBef>
                <a:spcPts val="573"/>
              </a:spcBef>
            </a:pPr>
            <a:r>
              <a:rPr sz="3200" dirty="0">
                <a:solidFill>
                  <a:srgbClr val="8FDFD5"/>
                </a:solidFill>
                <a:latin typeface="Segoe UI Symbol"/>
                <a:cs typeface="Segoe UI Symbol"/>
              </a:rPr>
              <a:t>★</a:t>
            </a:r>
            <a:r>
              <a:rPr sz="3200" spc="-427" dirty="0">
                <a:solidFill>
                  <a:srgbClr val="8FDFD5"/>
                </a:solidFill>
                <a:latin typeface="Segoe UI Symbol"/>
                <a:cs typeface="Segoe UI Symbol"/>
              </a:rPr>
              <a:t> </a:t>
            </a:r>
            <a:r>
              <a:rPr sz="3600" b="1" baseline="1543" dirty="0">
                <a:solidFill>
                  <a:srgbClr val="381862"/>
                </a:solidFill>
                <a:latin typeface="Microsoft JhengHei"/>
                <a:cs typeface="Microsoft JhengHei"/>
              </a:rPr>
              <a:t>封面名稱為：「住宅租賃契約書」</a:t>
            </a:r>
            <a:endParaRPr sz="3600" baseline="1543" dirty="0">
              <a:latin typeface="Microsoft JhengHei"/>
              <a:cs typeface="Microsoft JhengHei"/>
            </a:endParaRPr>
          </a:p>
          <a:p>
            <a:pPr marL="16933">
              <a:spcBef>
                <a:spcPts val="447"/>
              </a:spcBef>
            </a:pPr>
            <a:r>
              <a:rPr sz="3200" dirty="0">
                <a:solidFill>
                  <a:srgbClr val="8FDFD5"/>
                </a:solidFill>
                <a:latin typeface="Segoe UI Symbol"/>
                <a:cs typeface="Segoe UI Symbol"/>
              </a:rPr>
              <a:t>★</a:t>
            </a:r>
            <a:r>
              <a:rPr sz="3200" spc="-353" dirty="0">
                <a:solidFill>
                  <a:srgbClr val="8FDFD5"/>
                </a:solidFill>
                <a:latin typeface="Segoe UI Symbol"/>
                <a:cs typeface="Segoe UI Symbol"/>
              </a:rPr>
              <a:t> </a:t>
            </a:r>
            <a:r>
              <a:rPr sz="3600" b="1" baseline="3086" dirty="0">
                <a:solidFill>
                  <a:srgbClr val="381862"/>
                </a:solidFill>
                <a:latin typeface="Microsoft JhengHei"/>
                <a:cs typeface="Microsoft JhengHei"/>
              </a:rPr>
              <a:t>有印製內政部</a:t>
            </a:r>
            <a:r>
              <a:rPr lang="en-US" sz="4800" b="1" spc="-20" baseline="2314" dirty="0">
                <a:solidFill>
                  <a:srgbClr val="381862"/>
                </a:solidFill>
                <a:latin typeface="Arial"/>
                <a:cs typeface="Arial"/>
              </a:rPr>
              <a:t>113</a:t>
            </a:r>
            <a:r>
              <a:rPr sz="4800" b="1" baseline="2314" dirty="0">
                <a:solidFill>
                  <a:srgbClr val="381862"/>
                </a:solidFill>
                <a:latin typeface="Microsoft JhengHei"/>
                <a:cs typeface="Microsoft JhengHei"/>
              </a:rPr>
              <a:t>年</a:t>
            </a:r>
            <a:r>
              <a:rPr sz="3600" b="1" baseline="3086" dirty="0">
                <a:solidFill>
                  <a:srgbClr val="381862"/>
                </a:solidFill>
                <a:latin typeface="Microsoft JhengHei"/>
                <a:cs typeface="Microsoft JhengHei"/>
              </a:rPr>
              <a:t>公告文號</a:t>
            </a:r>
            <a:endParaRPr sz="3600" baseline="3086" dirty="0">
              <a:latin typeface="Microsoft JhengHei"/>
              <a:cs typeface="Microsoft JhengHei"/>
            </a:endParaRPr>
          </a:p>
          <a:p>
            <a:pPr marL="560479">
              <a:spcBef>
                <a:spcPts val="2853"/>
              </a:spcBef>
            </a:pPr>
            <a:r>
              <a:rPr sz="2000" b="1" dirty="0">
                <a:latin typeface="微軟正黑體" panose="020B0604030504040204" pitchFamily="34" charset="-120"/>
                <a:ea typeface="微軟正黑體" panose="020B0604030504040204" pitchFamily="34" charset="-120"/>
                <a:cs typeface="Microsoft JhengHei"/>
              </a:rPr>
              <a:t>請下載「內政部</a:t>
            </a:r>
            <a:r>
              <a:rPr sz="2000" b="1" spc="-7" dirty="0">
                <a:latin typeface="微軟正黑體" panose="020B0604030504040204" pitchFamily="34" charset="-120"/>
                <a:ea typeface="微軟正黑體" panose="020B0604030504040204" pitchFamily="34" charset="-120"/>
                <a:cs typeface="Microsoft JhengHei"/>
              </a:rPr>
              <a:t>-</a:t>
            </a:r>
            <a:r>
              <a:rPr sz="2000" b="1" dirty="0">
                <a:latin typeface="微軟正黑體" panose="020B0604030504040204" pitchFamily="34" charset="-120"/>
                <a:ea typeface="微軟正黑體" panose="020B0604030504040204" pitchFamily="34" charset="-120"/>
                <a:cs typeface="Microsoft JhengHei"/>
              </a:rPr>
              <a:t>契約書範本」</a:t>
            </a:r>
            <a:endParaRPr sz="2000" dirty="0">
              <a:latin typeface="微軟正黑體" panose="020B0604030504040204" pitchFamily="34" charset="-120"/>
              <a:ea typeface="微軟正黑體" panose="020B0604030504040204" pitchFamily="34" charset="-120"/>
              <a:cs typeface="Microsoft JhengHei"/>
            </a:endParaRPr>
          </a:p>
          <a:p>
            <a:pPr marL="560479"/>
            <a:r>
              <a:rPr sz="2000" b="1" spc="-7" dirty="0">
                <a:latin typeface="微軟正黑體" panose="020B0604030504040204" pitchFamily="34" charset="-120"/>
                <a:ea typeface="微軟正黑體" panose="020B0604030504040204" pitchFamily="34" charset="-120"/>
                <a:cs typeface="Microsoft JhengHei"/>
              </a:rPr>
              <a:t>使用最安心！</a:t>
            </a:r>
            <a:endParaRPr sz="2000" dirty="0">
              <a:latin typeface="微軟正黑體" panose="020B0604030504040204" pitchFamily="34" charset="-120"/>
              <a:ea typeface="微軟正黑體" panose="020B0604030504040204" pitchFamily="34" charset="-120"/>
              <a:cs typeface="Microsoft JhengHei"/>
            </a:endParaRPr>
          </a:p>
        </p:txBody>
      </p:sp>
      <p:pic>
        <p:nvPicPr>
          <p:cNvPr id="4" name="圖片 3"/>
          <p:cNvPicPr>
            <a:picLocks noChangeAspect="1"/>
          </p:cNvPicPr>
          <p:nvPr/>
        </p:nvPicPr>
        <p:blipFill rotWithShape="1">
          <a:blip r:embed="rId6"/>
          <a:srcRect l="2403" t="1313" b="1957"/>
          <a:stretch/>
        </p:blipFill>
        <p:spPr>
          <a:xfrm>
            <a:off x="5003950" y="4156488"/>
            <a:ext cx="2177147" cy="216851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196522B-DE19-CE83-C155-782340BE02B6}"/>
              </a:ext>
            </a:extLst>
          </p:cNvPr>
          <p:cNvSpPr>
            <a:spLocks noGrp="1"/>
          </p:cNvSpPr>
          <p:nvPr>
            <p:ph type="ctrTitle"/>
          </p:nvPr>
        </p:nvSpPr>
        <p:spPr>
          <a:xfrm>
            <a:off x="573741" y="387258"/>
            <a:ext cx="11618259" cy="2387600"/>
          </a:xfrm>
        </p:spPr>
        <p:txBody>
          <a:bodyPr/>
          <a:lstStyle/>
          <a:p>
            <a:pPr>
              <a:lnSpc>
                <a:spcPts val="4200"/>
              </a:lnSpc>
            </a:pPr>
            <a:r>
              <a:rPr lang="zh-TW" altLang="zh-TW" sz="2800" kern="100" dirty="0">
                <a:solidFill>
                  <a:srgbClr val="3E3A39"/>
                </a:solidFill>
                <a:effectLst/>
                <a:latin typeface="微軟正黑體" panose="020B0604030504040204" pitchFamily="34" charset="-120"/>
                <a:ea typeface="微軟正黑體" panose="020B0604030504040204" pitchFamily="34" charset="-120"/>
              </a:rPr>
              <a:t>一、不得記載</a:t>
            </a:r>
            <a:r>
              <a:rPr lang="zh-TW" altLang="zh-TW" sz="2800" u="sng" kern="100" dirty="0">
                <a:solidFill>
                  <a:srgbClr val="3E3A39"/>
                </a:solidFill>
                <a:effectLst/>
                <a:latin typeface="微軟正黑體" panose="020B0604030504040204" pitchFamily="34" charset="-120"/>
                <a:ea typeface="微軟正黑體" panose="020B0604030504040204" pitchFamily="34" charset="-120"/>
              </a:rPr>
              <a:t>拋棄</a:t>
            </a:r>
            <a:r>
              <a:rPr lang="zh-TW" altLang="zh-TW" sz="2800" b="1" u="sng" kern="100" dirty="0">
                <a:solidFill>
                  <a:srgbClr val="FF0000"/>
                </a:solidFill>
                <a:effectLst/>
                <a:latin typeface="微軟正黑體" panose="020B0604030504040204" pitchFamily="34" charset="-120"/>
                <a:ea typeface="微軟正黑體" panose="020B0604030504040204" pitchFamily="34" charset="-120"/>
              </a:rPr>
              <a:t>審閱期間</a:t>
            </a:r>
            <a:r>
              <a:rPr lang="zh-TW" altLang="zh-TW" sz="2800" kern="100" dirty="0">
                <a:solidFill>
                  <a:srgbClr val="3E3A39"/>
                </a:solidFill>
                <a:effectLst/>
                <a:latin typeface="微軟正黑體" panose="020B0604030504040204" pitchFamily="34" charset="-120"/>
                <a:ea typeface="微軟正黑體" panose="020B0604030504040204" pitchFamily="34" charset="-120"/>
              </a:rPr>
              <a:t>。</a:t>
            </a:r>
            <a:br>
              <a:rPr lang="en-US" altLang="zh-TW" sz="2800" kern="100" dirty="0">
                <a:solidFill>
                  <a:srgbClr val="3E3A39"/>
                </a:solidFill>
                <a:effectLst/>
                <a:latin typeface="微軟正黑體" panose="020B0604030504040204" pitchFamily="34" charset="-120"/>
                <a:ea typeface="微軟正黑體" panose="020B0604030504040204" pitchFamily="34" charset="-120"/>
              </a:rPr>
            </a:br>
            <a:r>
              <a:rPr lang="zh-TW" altLang="zh-TW" sz="2800" kern="100" dirty="0">
                <a:solidFill>
                  <a:srgbClr val="3E3A39"/>
                </a:solidFill>
                <a:effectLst/>
                <a:latin typeface="微軟正黑體" panose="020B0604030504040204" pitchFamily="34" charset="-120"/>
                <a:ea typeface="微軟正黑體" panose="020B0604030504040204" pitchFamily="34" charset="-120"/>
              </a:rPr>
              <a:t>二、不得記載</a:t>
            </a:r>
            <a:r>
              <a:rPr lang="zh-TW" altLang="zh-TW" sz="2800" b="1" u="sng" kern="100" dirty="0">
                <a:solidFill>
                  <a:srgbClr val="FF0000"/>
                </a:solidFill>
                <a:effectLst/>
                <a:latin typeface="微軟正黑體" panose="020B0604030504040204" pitchFamily="34" charset="-120"/>
                <a:ea typeface="微軟正黑體" panose="020B0604030504040204" pitchFamily="34" charset="-120"/>
              </a:rPr>
              <a:t>廣告僅供參考</a:t>
            </a:r>
            <a:r>
              <a:rPr lang="zh-TW" altLang="zh-TW" sz="2800" kern="100" dirty="0">
                <a:solidFill>
                  <a:srgbClr val="3E3A39"/>
                </a:solidFill>
                <a:effectLst/>
                <a:latin typeface="微軟正黑體" panose="020B0604030504040204" pitchFamily="34" charset="-120"/>
                <a:ea typeface="微軟正黑體" panose="020B0604030504040204" pitchFamily="34" charset="-120"/>
              </a:rPr>
              <a:t>。 </a:t>
            </a:r>
            <a:br>
              <a:rPr lang="en-US" altLang="zh-TW" sz="2800" kern="100" dirty="0">
                <a:solidFill>
                  <a:srgbClr val="3E3A39"/>
                </a:solidFill>
                <a:effectLst/>
                <a:latin typeface="微軟正黑體" panose="020B0604030504040204" pitchFamily="34" charset="-120"/>
                <a:ea typeface="微軟正黑體" panose="020B0604030504040204" pitchFamily="34" charset="-120"/>
              </a:rPr>
            </a:br>
            <a:r>
              <a:rPr lang="zh-TW" altLang="zh-TW" sz="2800" kern="100" dirty="0">
                <a:solidFill>
                  <a:srgbClr val="3E3A39"/>
                </a:solidFill>
                <a:effectLst/>
                <a:latin typeface="微軟正黑體" panose="020B0604030504040204" pitchFamily="34" charset="-120"/>
                <a:ea typeface="微軟正黑體" panose="020B0604030504040204" pitchFamily="34" charset="-120"/>
              </a:rPr>
              <a:t>三、不得記載承租人不得</a:t>
            </a:r>
            <a:r>
              <a:rPr lang="zh-TW" altLang="zh-TW" sz="2800" b="1" u="sng" kern="100" dirty="0">
                <a:solidFill>
                  <a:srgbClr val="FF0000"/>
                </a:solidFill>
                <a:effectLst/>
                <a:latin typeface="微軟正黑體" panose="020B0604030504040204" pitchFamily="34" charset="-120"/>
                <a:ea typeface="微軟正黑體" panose="020B0604030504040204" pitchFamily="34" charset="-120"/>
              </a:rPr>
              <a:t>申報租賃費用支出</a:t>
            </a:r>
            <a:r>
              <a:rPr lang="zh-TW" altLang="zh-TW" sz="2800" kern="100" dirty="0">
                <a:solidFill>
                  <a:srgbClr val="3E3A39"/>
                </a:solidFill>
                <a:effectLst/>
                <a:latin typeface="微軟正黑體" panose="020B0604030504040204" pitchFamily="34" charset="-120"/>
                <a:ea typeface="微軟正黑體" panose="020B0604030504040204" pitchFamily="34" charset="-120"/>
              </a:rPr>
              <a:t>。 </a:t>
            </a:r>
            <a:br>
              <a:rPr lang="en-US" altLang="zh-TW" sz="2800" kern="100" dirty="0">
                <a:solidFill>
                  <a:srgbClr val="3E3A39"/>
                </a:solidFill>
                <a:effectLst/>
                <a:latin typeface="微軟正黑體" panose="020B0604030504040204" pitchFamily="34" charset="-120"/>
                <a:ea typeface="微軟正黑體" panose="020B0604030504040204" pitchFamily="34" charset="-120"/>
              </a:rPr>
            </a:br>
            <a:r>
              <a:rPr lang="zh-TW" altLang="zh-TW" sz="2800" kern="100" dirty="0">
                <a:solidFill>
                  <a:srgbClr val="3E3A39"/>
                </a:solidFill>
                <a:effectLst/>
                <a:latin typeface="微軟正黑體" panose="020B0604030504040204" pitchFamily="34" charset="-120"/>
                <a:ea typeface="微軟正黑體" panose="020B0604030504040204" pitchFamily="34" charset="-120"/>
              </a:rPr>
              <a:t>四、不得記載承租人不得</a:t>
            </a:r>
            <a:r>
              <a:rPr lang="zh-TW" altLang="zh-TW" sz="2800" b="1" u="sng" kern="100" dirty="0">
                <a:solidFill>
                  <a:srgbClr val="FF0000"/>
                </a:solidFill>
                <a:effectLst/>
                <a:latin typeface="微軟正黑體" panose="020B0604030504040204" pitchFamily="34" charset="-120"/>
                <a:ea typeface="微軟正黑體" panose="020B0604030504040204" pitchFamily="34" charset="-120"/>
              </a:rPr>
              <a:t>遷入戶籍</a:t>
            </a:r>
            <a:r>
              <a:rPr lang="zh-TW" altLang="zh-TW" sz="2800" kern="100" dirty="0">
                <a:solidFill>
                  <a:srgbClr val="3E3A39"/>
                </a:solidFill>
                <a:effectLst/>
                <a:latin typeface="微軟正黑體" panose="020B0604030504040204" pitchFamily="34" charset="-120"/>
                <a:ea typeface="微軟正黑體" panose="020B0604030504040204" pitchFamily="34" charset="-120"/>
              </a:rPr>
              <a:t>。</a:t>
            </a:r>
            <a:br>
              <a:rPr lang="zh-TW" altLang="zh-TW" sz="2800" kern="100" dirty="0">
                <a:solidFill>
                  <a:srgbClr val="3E3A39"/>
                </a:solidFill>
                <a:effectLst/>
                <a:latin typeface="微軟正黑體" panose="020B0604030504040204" pitchFamily="34" charset="-120"/>
                <a:ea typeface="微軟正黑體" panose="020B0604030504040204" pitchFamily="34" charset="-120"/>
              </a:rPr>
            </a:br>
            <a:r>
              <a:rPr lang="zh-TW" altLang="zh-TW" sz="2800" kern="100" dirty="0">
                <a:solidFill>
                  <a:srgbClr val="3E3A39"/>
                </a:solidFill>
                <a:effectLst/>
                <a:latin typeface="微軟正黑體" panose="020B0604030504040204" pitchFamily="34" charset="-120"/>
                <a:ea typeface="微軟正黑體" panose="020B0604030504040204" pitchFamily="34" charset="-120"/>
              </a:rPr>
              <a:t>五、不得記載應由</a:t>
            </a:r>
            <a:r>
              <a:rPr lang="zh-TW" altLang="zh-TW" sz="2800" b="1" u="sng" kern="100" dirty="0">
                <a:solidFill>
                  <a:srgbClr val="FF0000"/>
                </a:solidFill>
                <a:effectLst/>
                <a:latin typeface="微軟正黑體" panose="020B0604030504040204" pitchFamily="34" charset="-120"/>
                <a:ea typeface="微軟正黑體" panose="020B0604030504040204" pitchFamily="34" charset="-120"/>
              </a:rPr>
              <a:t>出租人負擔之稅賦</a:t>
            </a:r>
            <a:r>
              <a:rPr lang="zh-TW" altLang="zh-TW" sz="2800" kern="100" dirty="0">
                <a:solidFill>
                  <a:srgbClr val="3E3A39"/>
                </a:solidFill>
                <a:effectLst/>
                <a:latin typeface="微軟正黑體" panose="020B0604030504040204" pitchFamily="34" charset="-120"/>
                <a:ea typeface="微軟正黑體" panose="020B0604030504040204" pitchFamily="34" charset="-120"/>
              </a:rPr>
              <a:t>，若較出租前增加時，其增加部分</a:t>
            </a:r>
            <a:br>
              <a:rPr lang="en-US" altLang="zh-TW" sz="2800" kern="100" dirty="0">
                <a:solidFill>
                  <a:srgbClr val="3E3A39"/>
                </a:solidFill>
                <a:effectLst/>
                <a:latin typeface="微軟正黑體" panose="020B0604030504040204" pitchFamily="34" charset="-120"/>
                <a:ea typeface="微軟正黑體" panose="020B0604030504040204" pitchFamily="34" charset="-120"/>
              </a:rPr>
            </a:br>
            <a:r>
              <a:rPr lang="zh-TW" altLang="en-US" sz="2800" kern="100" dirty="0">
                <a:solidFill>
                  <a:srgbClr val="3E3A39"/>
                </a:solidFill>
                <a:effectLst/>
                <a:latin typeface="微軟正黑體" panose="020B0604030504040204" pitchFamily="34" charset="-120"/>
                <a:ea typeface="微軟正黑體" panose="020B0604030504040204" pitchFamily="34" charset="-120"/>
              </a:rPr>
              <a:t>         </a:t>
            </a:r>
            <a:r>
              <a:rPr lang="zh-TW" altLang="zh-TW" sz="2800" kern="100" dirty="0">
                <a:solidFill>
                  <a:srgbClr val="3E3A39"/>
                </a:solidFill>
                <a:effectLst/>
                <a:latin typeface="微軟正黑體" panose="020B0604030504040204" pitchFamily="34" charset="-120"/>
                <a:ea typeface="微軟正黑體" panose="020B0604030504040204" pitchFamily="34" charset="-120"/>
              </a:rPr>
              <a:t>由承租人負擔。 </a:t>
            </a:r>
            <a:br>
              <a:rPr lang="zh-TW" altLang="zh-TW" sz="2800" kern="100" dirty="0">
                <a:solidFill>
                  <a:srgbClr val="3E3A39"/>
                </a:solidFill>
                <a:effectLst/>
                <a:latin typeface="微軟正黑體" panose="020B0604030504040204" pitchFamily="34" charset="-120"/>
                <a:ea typeface="微軟正黑體" panose="020B0604030504040204" pitchFamily="34" charset="-120"/>
              </a:rPr>
            </a:br>
            <a:r>
              <a:rPr lang="zh-TW" altLang="zh-TW" sz="2800" kern="100" dirty="0">
                <a:solidFill>
                  <a:srgbClr val="3E3A39"/>
                </a:solidFill>
                <a:effectLst/>
                <a:latin typeface="微軟正黑體" panose="020B0604030504040204" pitchFamily="34" charset="-120"/>
                <a:ea typeface="微軟正黑體" panose="020B0604030504040204" pitchFamily="34" charset="-120"/>
              </a:rPr>
              <a:t>六、不得記載免除或限制</a:t>
            </a:r>
            <a:r>
              <a:rPr lang="zh-TW" altLang="zh-TW" sz="2800" b="1" u="sng" kern="100" dirty="0">
                <a:solidFill>
                  <a:srgbClr val="FF0000"/>
                </a:solidFill>
                <a:effectLst/>
                <a:latin typeface="微軟正黑體" panose="020B0604030504040204" pitchFamily="34" charset="-120"/>
                <a:ea typeface="微軟正黑體" panose="020B0604030504040204" pitchFamily="34" charset="-120"/>
              </a:rPr>
              <a:t>民法上</a:t>
            </a:r>
            <a:r>
              <a:rPr lang="zh-TW" altLang="zh-TW" sz="2800" kern="100" dirty="0">
                <a:solidFill>
                  <a:srgbClr val="3E3A39"/>
                </a:solidFill>
                <a:effectLst/>
                <a:latin typeface="微軟正黑體" panose="020B0604030504040204" pitchFamily="34" charset="-120"/>
                <a:ea typeface="微軟正黑體" panose="020B0604030504040204" pitchFamily="34" charset="-120"/>
              </a:rPr>
              <a:t>出租人故意不告知之</a:t>
            </a:r>
            <a:r>
              <a:rPr lang="zh-TW" altLang="zh-TW" sz="2800" b="1" u="sng" kern="100" dirty="0">
                <a:solidFill>
                  <a:srgbClr val="FF0000"/>
                </a:solidFill>
                <a:effectLst/>
                <a:latin typeface="微軟正黑體" panose="020B0604030504040204" pitchFamily="34" charset="-120"/>
                <a:ea typeface="微軟正黑體" panose="020B0604030504040204" pitchFamily="34" charset="-120"/>
              </a:rPr>
              <a:t>瑕疵擔保責任</a:t>
            </a:r>
            <a:r>
              <a:rPr lang="zh-TW" altLang="zh-TW" sz="2800" kern="100" dirty="0">
                <a:solidFill>
                  <a:srgbClr val="3E3A39"/>
                </a:solidFill>
                <a:effectLst/>
                <a:latin typeface="微軟正黑體" panose="020B0604030504040204" pitchFamily="34" charset="-120"/>
                <a:ea typeface="微軟正黑體" panose="020B0604030504040204" pitchFamily="34" charset="-120"/>
              </a:rPr>
              <a:t>。 </a:t>
            </a:r>
            <a:br>
              <a:rPr lang="zh-TW" altLang="zh-TW" sz="2800" kern="100" dirty="0">
                <a:solidFill>
                  <a:srgbClr val="3E3A39"/>
                </a:solidFill>
                <a:effectLst/>
                <a:latin typeface="微軟正黑體" panose="020B0604030504040204" pitchFamily="34" charset="-120"/>
                <a:ea typeface="微軟正黑體" panose="020B0604030504040204" pitchFamily="34" charset="-120"/>
              </a:rPr>
            </a:br>
            <a:r>
              <a:rPr lang="zh-TW" altLang="zh-TW" sz="2800" kern="100" dirty="0">
                <a:solidFill>
                  <a:srgbClr val="3E3A39"/>
                </a:solidFill>
                <a:effectLst/>
                <a:latin typeface="微軟正黑體" panose="020B0604030504040204" pitchFamily="34" charset="-120"/>
                <a:ea typeface="微軟正黑體" panose="020B0604030504040204" pitchFamily="34" charset="-120"/>
              </a:rPr>
              <a:t>七、不得記載承租人須</a:t>
            </a:r>
            <a:r>
              <a:rPr lang="zh-TW" altLang="zh-TW" sz="2800" b="1" u="sng" kern="100" dirty="0">
                <a:solidFill>
                  <a:srgbClr val="FF0000"/>
                </a:solidFill>
                <a:effectLst/>
                <a:latin typeface="微軟正黑體" panose="020B0604030504040204" pitchFamily="34" charset="-120"/>
                <a:ea typeface="微軟正黑體" panose="020B0604030504040204" pitchFamily="34" charset="-120"/>
              </a:rPr>
              <a:t>繳回契約書</a:t>
            </a:r>
            <a:r>
              <a:rPr lang="zh-TW" altLang="zh-TW" sz="2800" kern="100" dirty="0">
                <a:solidFill>
                  <a:srgbClr val="3E3A39"/>
                </a:solidFill>
                <a:effectLst/>
                <a:latin typeface="微軟正黑體" panose="020B0604030504040204" pitchFamily="34" charset="-120"/>
                <a:ea typeface="微軟正黑體" panose="020B0604030504040204" pitchFamily="34" charset="-120"/>
              </a:rPr>
              <a:t>。 </a:t>
            </a:r>
            <a:br>
              <a:rPr lang="zh-TW" altLang="zh-TW" sz="2800" kern="100" dirty="0">
                <a:solidFill>
                  <a:srgbClr val="3E3A39"/>
                </a:solidFill>
                <a:effectLst/>
                <a:latin typeface="微軟正黑體" panose="020B0604030504040204" pitchFamily="34" charset="-120"/>
                <a:ea typeface="微軟正黑體" panose="020B0604030504040204" pitchFamily="34" charset="-120"/>
              </a:rPr>
            </a:br>
            <a:r>
              <a:rPr lang="zh-TW" altLang="zh-TW" sz="2800" kern="100" dirty="0">
                <a:solidFill>
                  <a:srgbClr val="3E3A39"/>
                </a:solidFill>
                <a:effectLst/>
                <a:latin typeface="微軟正黑體" panose="020B0604030504040204" pitchFamily="34" charset="-120"/>
                <a:ea typeface="微軟正黑體" panose="020B0604030504040204" pitchFamily="34" charset="-120"/>
              </a:rPr>
              <a:t>八、不得記載本契約之通知，</a:t>
            </a:r>
            <a:r>
              <a:rPr lang="zh-TW" altLang="zh-TW" sz="2800" u="sng" kern="100" dirty="0">
                <a:solidFill>
                  <a:srgbClr val="FF0000"/>
                </a:solidFill>
                <a:effectLst/>
                <a:latin typeface="微軟正黑體" panose="020B0604030504040204" pitchFamily="34" charset="-120"/>
                <a:ea typeface="微軟正黑體" panose="020B0604030504040204" pitchFamily="34" charset="-120"/>
              </a:rPr>
              <a:t>僅以電話</a:t>
            </a:r>
            <a:r>
              <a:rPr lang="zh-TW" altLang="zh-TW" sz="2800" kern="100" dirty="0">
                <a:solidFill>
                  <a:srgbClr val="3E3A39"/>
                </a:solidFill>
                <a:effectLst/>
                <a:latin typeface="微軟正黑體" panose="020B0604030504040204" pitchFamily="34" charset="-120"/>
                <a:ea typeface="微軟正黑體" panose="020B0604030504040204" pitchFamily="34" charset="-120"/>
              </a:rPr>
              <a:t>方式為之。 </a:t>
            </a:r>
            <a:br>
              <a:rPr lang="zh-TW" altLang="zh-TW" sz="2800" kern="100" dirty="0">
                <a:solidFill>
                  <a:srgbClr val="3E3A39"/>
                </a:solidFill>
                <a:effectLst/>
                <a:latin typeface="微軟正黑體" panose="020B0604030504040204" pitchFamily="34" charset="-120"/>
                <a:ea typeface="微軟正黑體" panose="020B0604030504040204" pitchFamily="34" charset="-120"/>
              </a:rPr>
            </a:br>
            <a:r>
              <a:rPr lang="zh-TW" altLang="zh-TW" sz="2800" kern="100" dirty="0">
                <a:solidFill>
                  <a:srgbClr val="3E3A39"/>
                </a:solidFill>
                <a:effectLst/>
                <a:latin typeface="微軟正黑體" panose="020B0604030504040204" pitchFamily="34" charset="-120"/>
                <a:ea typeface="微軟正黑體" panose="020B0604030504040204" pitchFamily="34" charset="-120"/>
              </a:rPr>
              <a:t>九、不得記載違反</a:t>
            </a:r>
            <a:r>
              <a:rPr lang="zh-TW" altLang="zh-TW" sz="2800" u="sng" kern="100" dirty="0">
                <a:solidFill>
                  <a:srgbClr val="FF0000"/>
                </a:solidFill>
                <a:effectLst/>
                <a:latin typeface="微軟正黑體" panose="020B0604030504040204" pitchFamily="34" charset="-120"/>
                <a:ea typeface="微軟正黑體" panose="020B0604030504040204" pitchFamily="34" charset="-120"/>
              </a:rPr>
              <a:t>強制或禁止</a:t>
            </a:r>
            <a:r>
              <a:rPr lang="zh-TW" altLang="zh-TW" sz="2800" kern="100" dirty="0">
                <a:solidFill>
                  <a:srgbClr val="3E3A39"/>
                </a:solidFill>
                <a:effectLst/>
                <a:latin typeface="微軟正黑體" panose="020B0604030504040204" pitchFamily="34" charset="-120"/>
                <a:ea typeface="微軟正黑體" panose="020B0604030504040204" pitchFamily="34" charset="-120"/>
              </a:rPr>
              <a:t>規定。 </a:t>
            </a:r>
            <a:br>
              <a:rPr lang="zh-TW" altLang="zh-TW" sz="2800" kern="100" dirty="0">
                <a:solidFill>
                  <a:srgbClr val="3E3A39"/>
                </a:solidFill>
                <a:effectLst/>
                <a:latin typeface="微軟正黑體" panose="020B0604030504040204" pitchFamily="34" charset="-120"/>
                <a:ea typeface="微軟正黑體" panose="020B0604030504040204" pitchFamily="34" charset="-120"/>
              </a:rPr>
            </a:br>
            <a:r>
              <a:rPr lang="zh-TW" altLang="zh-TW" sz="2800" kern="100" dirty="0">
                <a:solidFill>
                  <a:srgbClr val="3E3A39"/>
                </a:solidFill>
                <a:effectLst/>
                <a:latin typeface="微軟正黑體" panose="020B0604030504040204" pitchFamily="34" charset="-120"/>
                <a:ea typeface="微軟正黑體" panose="020B0604030504040204" pitchFamily="34" charset="-120"/>
              </a:rPr>
              <a:t>十、不得記載承租人不得申請</a:t>
            </a:r>
            <a:r>
              <a:rPr lang="zh-TW" altLang="zh-TW" sz="2800" b="1" u="sng" kern="100" dirty="0">
                <a:solidFill>
                  <a:srgbClr val="FF0000"/>
                </a:solidFill>
                <a:effectLst/>
                <a:latin typeface="微軟正黑體" panose="020B0604030504040204" pitchFamily="34" charset="-120"/>
                <a:ea typeface="微軟正黑體" panose="020B0604030504040204" pitchFamily="34" charset="-120"/>
              </a:rPr>
              <a:t>租金補貼</a:t>
            </a:r>
            <a:r>
              <a:rPr lang="zh-TW" altLang="zh-TW" sz="2800" kern="100" dirty="0">
                <a:effectLst/>
                <a:latin typeface="微軟正黑體" panose="020B0604030504040204" pitchFamily="34" charset="-120"/>
                <a:ea typeface="微軟正黑體" panose="020B0604030504040204" pitchFamily="34" charset="-120"/>
              </a:rPr>
              <a:t>。</a:t>
            </a:r>
            <a:br>
              <a:rPr lang="zh-TW" altLang="zh-TW" sz="1800" kern="100" dirty="0">
                <a:effectLst/>
                <a:latin typeface="Times New Roman" panose="02020603050405020304" pitchFamily="18" charset="0"/>
                <a:ea typeface="新細明體" panose="02020500000000000000" pitchFamily="18" charset="-120"/>
              </a:rPr>
            </a:br>
            <a:endParaRPr lang="zh-TW" altLang="en-US" dirty="0"/>
          </a:p>
        </p:txBody>
      </p:sp>
    </p:spTree>
    <p:extLst>
      <p:ext uri="{BB962C8B-B14F-4D97-AF65-F5344CB8AC3E}">
        <p14:creationId xmlns:p14="http://schemas.microsoft.com/office/powerpoint/2010/main" val="799132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F96078B-FF0B-3A4F-8E46-4A3647176902}"/>
              </a:ext>
            </a:extLst>
          </p:cNvPr>
          <p:cNvPicPr>
            <a:picLocks noChangeAspect="1"/>
          </p:cNvPicPr>
          <p:nvPr/>
        </p:nvPicPr>
        <p:blipFill>
          <a:blip r:embed="rId2"/>
          <a:stretch>
            <a:fillRect/>
          </a:stretch>
        </p:blipFill>
        <p:spPr>
          <a:xfrm>
            <a:off x="371928" y="208579"/>
            <a:ext cx="11448144" cy="6440842"/>
          </a:xfrm>
          <a:prstGeom prst="rect">
            <a:avLst/>
          </a:prstGeom>
        </p:spPr>
      </p:pic>
      <p:sp>
        <p:nvSpPr>
          <p:cNvPr id="2" name="矩形 1">
            <a:extLst>
              <a:ext uri="{FF2B5EF4-FFF2-40B4-BE49-F238E27FC236}">
                <a16:creationId xmlns:a16="http://schemas.microsoft.com/office/drawing/2014/main" id="{1C86738D-AC26-8603-1BAF-E3921583AEF0}"/>
              </a:ext>
            </a:extLst>
          </p:cNvPr>
          <p:cNvSpPr/>
          <p:nvPr/>
        </p:nvSpPr>
        <p:spPr>
          <a:xfrm>
            <a:off x="2491740" y="4419201"/>
            <a:ext cx="7658100" cy="180703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DD653777-3BDE-554B-2FE4-C4FE9F6BB929}"/>
              </a:ext>
            </a:extLst>
          </p:cNvPr>
          <p:cNvSpPr/>
          <p:nvPr/>
        </p:nvSpPr>
        <p:spPr>
          <a:xfrm>
            <a:off x="1271464" y="4221088"/>
            <a:ext cx="9505056" cy="115212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tx2"/>
                </a:solidFill>
                <a:latin typeface="微軟正黑體" panose="020B0604030504040204" pitchFamily="34" charset="-120"/>
                <a:ea typeface="微軟正黑體" panose="020B0604030504040204" pitchFamily="34" charset="-120"/>
              </a:rPr>
              <a:t>申辦時間：</a:t>
            </a:r>
            <a:r>
              <a:rPr lang="en-US" altLang="zh-TW" sz="3600" b="1" dirty="0">
                <a:solidFill>
                  <a:schemeClr val="tx2"/>
                </a:solidFill>
                <a:latin typeface="微軟正黑體" panose="020B0604030504040204" pitchFamily="34" charset="-120"/>
                <a:ea typeface="微軟正黑體" panose="020B0604030504040204" pitchFamily="34" charset="-120"/>
              </a:rPr>
              <a:t>112</a:t>
            </a:r>
            <a:r>
              <a:rPr lang="zh-TW" altLang="en-US" sz="3600" b="1" dirty="0">
                <a:solidFill>
                  <a:schemeClr val="tx2"/>
                </a:solidFill>
                <a:latin typeface="微軟正黑體" panose="020B0604030504040204" pitchFamily="34" charset="-120"/>
                <a:ea typeface="微軟正黑體" panose="020B0604030504040204" pitchFamily="34" charset="-120"/>
              </a:rPr>
              <a:t>年</a:t>
            </a:r>
            <a:r>
              <a:rPr lang="en-US" altLang="zh-TW" sz="3600" b="1" dirty="0">
                <a:solidFill>
                  <a:schemeClr val="tx2"/>
                </a:solidFill>
                <a:latin typeface="微軟正黑體" panose="020B0604030504040204" pitchFamily="34" charset="-120"/>
                <a:ea typeface="微軟正黑體" panose="020B0604030504040204" pitchFamily="34" charset="-120"/>
              </a:rPr>
              <a:t>7/3-113/12/31</a:t>
            </a:r>
            <a:endParaRPr lang="zh-TW" altLang="en-US" sz="3600" b="1" dirty="0">
              <a:solidFill>
                <a:schemeClr val="tx2"/>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212968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935421" y="3561722"/>
            <a:ext cx="9942785" cy="2554545"/>
          </a:xfrm>
          <a:prstGeom prst="rect">
            <a:avLst/>
          </a:prstGeom>
        </p:spPr>
        <p:txBody>
          <a:bodyPr wrap="square">
            <a:spAutoFit/>
          </a:bodyPr>
          <a:lstStyle/>
          <a:p>
            <a:pPr marL="457200" indent="-457200">
              <a:buFont typeface="Wingdings" panose="05000000000000000000" pitchFamily="2" charset="2"/>
              <a:buChar char="l"/>
            </a:pPr>
            <a:r>
              <a:rPr lang="zh-TW" altLang="en-US" sz="3200" b="1" dirty="0">
                <a:solidFill>
                  <a:srgbClr val="0E7B05"/>
                </a:solidFill>
                <a:latin typeface="微軟正黑體" panose="020B0604030504040204" pitchFamily="34" charset="-120"/>
                <a:ea typeface="微軟正黑體" panose="020B0604030504040204" pitchFamily="34" charset="-120"/>
              </a:rPr>
              <a:t>申請租屋補助，需要準備哪些資料</a:t>
            </a:r>
            <a:r>
              <a:rPr lang="en-US" altLang="zh-TW" sz="3200" b="1" dirty="0">
                <a:solidFill>
                  <a:srgbClr val="0E7B05"/>
                </a:solidFill>
                <a:latin typeface="微軟正黑體" panose="020B0604030504040204" pitchFamily="34" charset="-120"/>
                <a:ea typeface="微軟正黑體" panose="020B0604030504040204" pitchFamily="34" charset="-120"/>
              </a:rPr>
              <a:t>?</a:t>
            </a:r>
            <a:br>
              <a:rPr lang="zh-TW" altLang="en-US" sz="3200" dirty="0">
                <a:latin typeface="微軟正黑體" panose="020B0604030504040204" pitchFamily="34" charset="-120"/>
                <a:ea typeface="微軟正黑體" panose="020B0604030504040204" pitchFamily="34" charset="-120"/>
              </a:rPr>
            </a:br>
            <a:r>
              <a:rPr lang="zh-TW" altLang="en-US" sz="3200" dirty="0">
                <a:solidFill>
                  <a:srgbClr val="7F7D7D"/>
                </a:solidFill>
                <a:latin typeface="微軟正黑體" panose="020B0604030504040204" pitchFamily="34" charset="-120"/>
                <a:ea typeface="微軟正黑體" panose="020B0604030504040204" pitchFamily="34" charset="-120"/>
              </a:rPr>
              <a:t> </a:t>
            </a:r>
            <a:r>
              <a:rPr lang="en-US" altLang="zh-TW" sz="3200" dirty="0">
                <a:solidFill>
                  <a:srgbClr val="7F7D7D"/>
                </a:solidFill>
                <a:latin typeface="微軟正黑體" panose="020B0604030504040204" pitchFamily="34" charset="-120"/>
                <a:ea typeface="微軟正黑體" panose="020B0604030504040204" pitchFamily="34" charset="-120"/>
              </a:rPr>
              <a:t>1. </a:t>
            </a:r>
            <a:r>
              <a:rPr lang="zh-TW" altLang="en-US" sz="3200" dirty="0">
                <a:solidFill>
                  <a:srgbClr val="FF0000"/>
                </a:solidFill>
                <a:latin typeface="微軟正黑體" panose="020B0604030504040204" pitchFamily="34" charset="-120"/>
                <a:ea typeface="微軟正黑體" panose="020B0604030504040204" pitchFamily="34" charset="-120"/>
              </a:rPr>
              <a:t>申請書</a:t>
            </a:r>
            <a:br>
              <a:rPr lang="en-US" altLang="zh-TW" sz="3200" dirty="0">
                <a:solidFill>
                  <a:srgbClr val="7F7D7D"/>
                </a:solidFill>
                <a:latin typeface="微軟正黑體" panose="020B0604030504040204" pitchFamily="34" charset="-120"/>
                <a:ea typeface="微軟正黑體" panose="020B0604030504040204" pitchFamily="34" charset="-120"/>
              </a:rPr>
            </a:br>
            <a:r>
              <a:rPr lang="en-US" altLang="zh-TW" sz="3200" dirty="0">
                <a:solidFill>
                  <a:srgbClr val="7F7D7D"/>
                </a:solidFill>
                <a:latin typeface="微軟正黑體" panose="020B0604030504040204" pitchFamily="34" charset="-120"/>
                <a:ea typeface="微軟正黑體" panose="020B0604030504040204" pitchFamily="34" charset="-120"/>
              </a:rPr>
              <a:t> 2. </a:t>
            </a:r>
            <a:r>
              <a:rPr lang="zh-TW" altLang="en-US" sz="3200" dirty="0">
                <a:solidFill>
                  <a:srgbClr val="FF0000"/>
                </a:solidFill>
                <a:latin typeface="微軟正黑體" panose="020B0604030504040204" pitchFamily="34" charset="-120"/>
                <a:ea typeface="微軟正黑體" panose="020B0604030504040204" pitchFamily="34" charset="-120"/>
              </a:rPr>
              <a:t>申請人國民身分證正反面影本</a:t>
            </a:r>
            <a:br>
              <a:rPr lang="zh-TW" altLang="en-US" sz="3200" dirty="0">
                <a:solidFill>
                  <a:srgbClr val="FF0000"/>
                </a:solidFill>
                <a:latin typeface="微軟正黑體" panose="020B0604030504040204" pitchFamily="34" charset="-120"/>
                <a:ea typeface="微軟正黑體" panose="020B0604030504040204" pitchFamily="34" charset="-120"/>
              </a:rPr>
            </a:br>
            <a:r>
              <a:rPr lang="zh-TW" altLang="en-US" sz="3200" dirty="0">
                <a:solidFill>
                  <a:srgbClr val="FF0000"/>
                </a:solidFill>
                <a:latin typeface="微軟正黑體" panose="020B0604030504040204" pitchFamily="34" charset="-120"/>
                <a:ea typeface="微軟正黑體" panose="020B0604030504040204" pitchFamily="34" charset="-120"/>
              </a:rPr>
              <a:t> </a:t>
            </a:r>
            <a:r>
              <a:rPr lang="en-US" altLang="zh-TW" sz="3200" dirty="0">
                <a:solidFill>
                  <a:srgbClr val="7F7D7D"/>
                </a:solidFill>
                <a:latin typeface="微軟正黑體" panose="020B0604030504040204" pitchFamily="34" charset="-120"/>
                <a:ea typeface="微軟正黑體" panose="020B0604030504040204" pitchFamily="34" charset="-120"/>
              </a:rPr>
              <a:t>3. </a:t>
            </a:r>
            <a:r>
              <a:rPr lang="zh-TW" altLang="en-US" sz="3200" dirty="0">
                <a:solidFill>
                  <a:srgbClr val="7F7D7D"/>
                </a:solidFill>
                <a:latin typeface="微軟正黑體" panose="020B0604030504040204" pitchFamily="34" charset="-120"/>
                <a:ea typeface="微軟正黑體" panose="020B0604030504040204" pitchFamily="34" charset="-120"/>
              </a:rPr>
              <a:t>定期租賃契約影本。</a:t>
            </a:r>
            <a:endParaRPr lang="en-US" altLang="zh-TW" sz="3200" dirty="0">
              <a:solidFill>
                <a:srgbClr val="7F7D7D"/>
              </a:solidFill>
              <a:latin typeface="微軟正黑體" panose="020B0604030504040204" pitchFamily="34" charset="-120"/>
              <a:ea typeface="微軟正黑體" panose="020B0604030504040204" pitchFamily="34" charset="-120"/>
            </a:endParaRPr>
          </a:p>
          <a:p>
            <a:r>
              <a:rPr lang="en-US" altLang="zh-TW" sz="3200" dirty="0">
                <a:solidFill>
                  <a:srgbClr val="7F7D7D"/>
                </a:solidFill>
                <a:latin typeface="微軟正黑體" panose="020B0604030504040204" pitchFamily="34" charset="-120"/>
                <a:ea typeface="微軟正黑體" panose="020B0604030504040204" pitchFamily="34" charset="-120"/>
              </a:rPr>
              <a:t>     4. </a:t>
            </a:r>
            <a:r>
              <a:rPr lang="zh-TW" altLang="en-US" sz="3200" dirty="0">
                <a:solidFill>
                  <a:srgbClr val="FF0000"/>
                </a:solidFill>
                <a:latin typeface="微軟正黑體" panose="020B0604030504040204" pitchFamily="34" charset="-120"/>
                <a:ea typeface="微軟正黑體" panose="020B0604030504040204" pitchFamily="34" charset="-120"/>
              </a:rPr>
              <a:t>載有申請人戶名及帳號之金融機構帳戶證明文件。</a:t>
            </a:r>
            <a:endParaRPr lang="en-US" altLang="zh-TW" sz="3200" dirty="0">
              <a:solidFill>
                <a:srgbClr val="7F7D7D"/>
              </a:solidFill>
              <a:latin typeface="微軟正黑體" panose="020B0604030504040204" pitchFamily="34" charset="-120"/>
              <a:ea typeface="微軟正黑體" panose="020B0604030504040204" pitchFamily="34" charset="-120"/>
            </a:endParaRPr>
          </a:p>
        </p:txBody>
      </p:sp>
      <p:sp>
        <p:nvSpPr>
          <p:cNvPr id="6" name="矩形 5"/>
          <p:cNvSpPr/>
          <p:nvPr/>
        </p:nvSpPr>
        <p:spPr>
          <a:xfrm>
            <a:off x="609599" y="444174"/>
            <a:ext cx="11676994" cy="2923877"/>
          </a:xfrm>
          <a:prstGeom prst="rect">
            <a:avLst/>
          </a:prstGeom>
        </p:spPr>
        <p:txBody>
          <a:bodyPr wrap="square">
            <a:spAutoFit/>
          </a:bodyPr>
          <a:lstStyle/>
          <a:p>
            <a:pPr marL="457200" indent="-457200">
              <a:buFont typeface="Wingdings" panose="05000000000000000000" pitchFamily="2" charset="2"/>
              <a:buChar char="l"/>
            </a:pPr>
            <a:r>
              <a:rPr lang="zh-TW" altLang="en-US" sz="3200" b="1" dirty="0">
                <a:solidFill>
                  <a:srgbClr val="00B050"/>
                </a:solidFill>
                <a:latin typeface="微軟正黑體" panose="020B0604030504040204" pitchFamily="34" charset="-120"/>
                <a:ea typeface="微軟正黑體" panose="020B0604030504040204" pitchFamily="34" charset="-120"/>
              </a:rPr>
              <a:t>  租屋補貼申請資格</a:t>
            </a:r>
            <a:r>
              <a:rPr lang="zh-TW" altLang="en-US" dirty="0">
                <a:solidFill>
                  <a:srgbClr val="020202"/>
                </a:solidFill>
                <a:latin typeface="微軟正黑體" panose="020B0604030504040204" pitchFamily="34" charset="-120"/>
                <a:ea typeface="微軟正黑體" panose="020B0604030504040204" pitchFamily="34" charset="-120"/>
              </a:rPr>
              <a:t>：</a:t>
            </a:r>
            <a:br>
              <a:rPr lang="zh-TW" altLang="en-US" dirty="0">
                <a:latin typeface="微軟正黑體" panose="020B0604030504040204" pitchFamily="34" charset="-120"/>
                <a:ea typeface="微軟正黑體" panose="020B0604030504040204" pitchFamily="34" charset="-120"/>
              </a:rPr>
            </a:br>
            <a:r>
              <a:rPr lang="zh-TW" altLang="en-US" sz="3200" b="1" dirty="0">
                <a:solidFill>
                  <a:srgbClr val="020202"/>
                </a:solidFill>
                <a:latin typeface="微軟正黑體" panose="020B0604030504040204" pitchFamily="34" charset="-120"/>
                <a:ea typeface="微軟正黑體" panose="020B0604030504040204" pitchFamily="34" charset="-120"/>
              </a:rPr>
              <a:t>－</a:t>
            </a:r>
            <a:r>
              <a:rPr lang="zh-TW" altLang="en-US" sz="2400" b="1" dirty="0">
                <a:solidFill>
                  <a:srgbClr val="1529EB"/>
                </a:solidFill>
                <a:latin typeface="微軟正黑體" panose="020B0604030504040204" pitchFamily="34" charset="-120"/>
                <a:ea typeface="微軟正黑體" panose="020B0604030504040204" pitchFamily="34" charset="-120"/>
              </a:rPr>
              <a:t>中華民國國民在國內設有戶籍，</a:t>
            </a:r>
            <a:r>
              <a:rPr lang="zh-TW" altLang="en-US" sz="2400" b="1" dirty="0">
                <a:solidFill>
                  <a:srgbClr val="020202"/>
                </a:solidFill>
                <a:latin typeface="微軟正黑體" panose="020B0604030504040204" pitchFamily="34" charset="-120"/>
                <a:ea typeface="微軟正黑體" panose="020B0604030504040204" pitchFamily="34" charset="-120"/>
              </a:rPr>
              <a:t>且符合下列規定之一：</a:t>
            </a:r>
            <a:br>
              <a:rPr lang="zh-TW" altLang="en-US" sz="2400" dirty="0">
                <a:latin typeface="微軟正黑體" panose="020B0604030504040204" pitchFamily="34" charset="-120"/>
                <a:ea typeface="微軟正黑體" panose="020B0604030504040204" pitchFamily="34" charset="-120"/>
              </a:rPr>
            </a:br>
            <a:r>
              <a:rPr lang="zh-TW" altLang="en-US" sz="2400" dirty="0">
                <a:solidFill>
                  <a:srgbClr val="020202"/>
                </a:solidFill>
                <a:latin typeface="微軟正黑體" panose="020B0604030504040204" pitchFamily="34" charset="-120"/>
                <a:ea typeface="微軟正黑體" panose="020B0604030504040204" pitchFamily="34" charset="-120"/>
              </a:rPr>
              <a:t>　</a:t>
            </a:r>
            <a:r>
              <a:rPr lang="en-US" altLang="zh-TW" sz="2400" dirty="0">
                <a:solidFill>
                  <a:srgbClr val="020202"/>
                </a:solidFill>
                <a:latin typeface="微軟正黑體" panose="020B0604030504040204" pitchFamily="34" charset="-120"/>
                <a:ea typeface="微軟正黑體" panose="020B0604030504040204" pitchFamily="34" charset="-120"/>
              </a:rPr>
              <a:t>1</a:t>
            </a:r>
            <a:r>
              <a:rPr lang="en-US" altLang="zh-TW" sz="2400" dirty="0">
                <a:solidFill>
                  <a:srgbClr val="FF0000"/>
                </a:solidFill>
                <a:latin typeface="微軟正黑體" panose="020B0604030504040204" pitchFamily="34" charset="-120"/>
                <a:ea typeface="微軟正黑體" panose="020B0604030504040204" pitchFamily="34" charset="-120"/>
              </a:rPr>
              <a:t>. </a:t>
            </a:r>
            <a:r>
              <a:rPr lang="zh-TW" altLang="en-US" sz="2400" b="1" dirty="0">
                <a:solidFill>
                  <a:srgbClr val="FF0000"/>
                </a:solidFill>
                <a:latin typeface="微軟正黑體" panose="020B0604030504040204" pitchFamily="34" charset="-120"/>
                <a:ea typeface="微軟正黑體" panose="020B0604030504040204" pitchFamily="34" charset="-120"/>
              </a:rPr>
              <a:t>已成年，滿</a:t>
            </a:r>
            <a:r>
              <a:rPr lang="en-US" altLang="zh-TW" sz="2400" b="1" dirty="0">
                <a:solidFill>
                  <a:srgbClr val="FF0000"/>
                </a:solidFill>
                <a:latin typeface="微軟正黑體" panose="020B0604030504040204" pitchFamily="34" charset="-120"/>
                <a:ea typeface="微軟正黑體" panose="020B0604030504040204" pitchFamily="34" charset="-120"/>
              </a:rPr>
              <a:t>18</a:t>
            </a:r>
            <a:r>
              <a:rPr lang="zh-TW" altLang="en-US" sz="2400" b="1" dirty="0">
                <a:solidFill>
                  <a:srgbClr val="FF0000"/>
                </a:solidFill>
                <a:latin typeface="微軟正黑體" panose="020B0604030504040204" pitchFamily="34" charset="-120"/>
                <a:ea typeface="微軟正黑體" panose="020B0604030504040204" pitchFamily="34" charset="-120"/>
              </a:rPr>
              <a:t>歲。</a:t>
            </a:r>
            <a:br>
              <a:rPr lang="zh-TW" altLang="en-US" sz="2400" b="1" dirty="0">
                <a:solidFill>
                  <a:srgbClr val="FF0000"/>
                </a:solidFill>
                <a:latin typeface="微軟正黑體" panose="020B0604030504040204" pitchFamily="34" charset="-120"/>
                <a:ea typeface="微軟正黑體" panose="020B0604030504040204" pitchFamily="34" charset="-120"/>
              </a:rPr>
            </a:br>
            <a:r>
              <a:rPr lang="zh-TW" altLang="en-US" sz="2400" dirty="0">
                <a:solidFill>
                  <a:srgbClr val="020202"/>
                </a:solidFill>
                <a:latin typeface="微軟正黑體" panose="020B0604030504040204" pitchFamily="34" charset="-120"/>
                <a:ea typeface="微軟正黑體" panose="020B0604030504040204" pitchFamily="34" charset="-120"/>
              </a:rPr>
              <a:t>　</a:t>
            </a:r>
            <a:r>
              <a:rPr lang="en-US" altLang="zh-TW" sz="2400" dirty="0">
                <a:solidFill>
                  <a:srgbClr val="020202"/>
                </a:solidFill>
                <a:latin typeface="微軟正黑體" panose="020B0604030504040204" pitchFamily="34" charset="-120"/>
                <a:ea typeface="微軟正黑體" panose="020B0604030504040204" pitchFamily="34" charset="-120"/>
              </a:rPr>
              <a:t>2. </a:t>
            </a:r>
            <a:r>
              <a:rPr lang="zh-TW" altLang="en-US" sz="2400" dirty="0">
                <a:solidFill>
                  <a:srgbClr val="020202"/>
                </a:solidFill>
                <a:latin typeface="微軟正黑體" panose="020B0604030504040204" pitchFamily="34" charset="-120"/>
                <a:ea typeface="微軟正黑體" panose="020B0604030504040204" pitchFamily="34" charset="-120"/>
              </a:rPr>
              <a:t>未成年，已於安置教養機構或寄養家庭結束安置無法返家。</a:t>
            </a:r>
            <a:br>
              <a:rPr lang="zh-TW" altLang="en-US" sz="2400" dirty="0">
                <a:latin typeface="微軟正黑體" panose="020B0604030504040204" pitchFamily="34" charset="-120"/>
                <a:ea typeface="微軟正黑體" panose="020B0604030504040204" pitchFamily="34" charset="-120"/>
              </a:rPr>
            </a:br>
            <a:r>
              <a:rPr lang="zh-TW" altLang="en-US" sz="2400" dirty="0">
                <a:solidFill>
                  <a:srgbClr val="020202"/>
                </a:solidFill>
                <a:latin typeface="微軟正黑體" panose="020B0604030504040204" pitchFamily="34" charset="-120"/>
                <a:ea typeface="微軟正黑體" panose="020B0604030504040204" pitchFamily="34" charset="-120"/>
              </a:rPr>
              <a:t>　</a:t>
            </a:r>
            <a:r>
              <a:rPr lang="en-US" altLang="zh-TW" sz="2400" dirty="0">
                <a:solidFill>
                  <a:srgbClr val="020202"/>
                </a:solidFill>
                <a:latin typeface="微軟正黑體" panose="020B0604030504040204" pitchFamily="34" charset="-120"/>
                <a:ea typeface="微軟正黑體" panose="020B0604030504040204" pitchFamily="34" charset="-120"/>
              </a:rPr>
              <a:t>3. </a:t>
            </a:r>
            <a:r>
              <a:rPr lang="zh-TW" altLang="en-US" sz="2400" dirty="0">
                <a:solidFill>
                  <a:srgbClr val="020202"/>
                </a:solidFill>
                <a:latin typeface="微軟正黑體" panose="020B0604030504040204" pitchFamily="34" charset="-120"/>
                <a:ea typeface="微軟正黑體" panose="020B0604030504040204" pitchFamily="34" charset="-120"/>
              </a:rPr>
              <a:t>未成年，父母之一方已死亡，另一方非本國人。</a:t>
            </a:r>
            <a:br>
              <a:rPr lang="zh-TW" altLang="en-US" sz="2400" dirty="0">
                <a:latin typeface="微軟正黑體" panose="020B0604030504040204" pitchFamily="34" charset="-120"/>
                <a:ea typeface="微軟正黑體" panose="020B0604030504040204" pitchFamily="34" charset="-120"/>
              </a:rPr>
            </a:br>
            <a:r>
              <a:rPr lang="zh-TW" altLang="en-US" sz="2400" b="1" dirty="0">
                <a:solidFill>
                  <a:srgbClr val="020202"/>
                </a:solidFill>
                <a:latin typeface="微軟正黑體" panose="020B0604030504040204" pitchFamily="34" charset="-120"/>
                <a:ea typeface="微軟正黑體" panose="020B0604030504040204" pitchFamily="34" charset="-120"/>
              </a:rPr>
              <a:t>－申請人及家人均無自有住宅</a:t>
            </a:r>
            <a:r>
              <a:rPr lang="zh-TW" altLang="en-US" sz="2400" dirty="0">
                <a:solidFill>
                  <a:srgbClr val="020202"/>
                </a:solidFill>
                <a:latin typeface="微軟正黑體" panose="020B0604030504040204" pitchFamily="34" charset="-120"/>
                <a:ea typeface="微軟正黑體" panose="020B0604030504040204" pitchFamily="34" charset="-120"/>
              </a:rPr>
              <a:t>（包括申請人、申請人的配偶、申請人的直系親屬等）</a:t>
            </a:r>
            <a:br>
              <a:rPr lang="zh-TW" altLang="en-US" sz="2400" dirty="0">
                <a:latin typeface="微軟正黑體" panose="020B0604030504040204" pitchFamily="34" charset="-120"/>
                <a:ea typeface="微軟正黑體" panose="020B0604030504040204" pitchFamily="34" charset="-120"/>
              </a:rPr>
            </a:br>
            <a:r>
              <a:rPr lang="zh-TW" altLang="en-US" sz="2400" b="1" dirty="0">
                <a:solidFill>
                  <a:srgbClr val="020202"/>
                </a:solidFill>
                <a:latin typeface="微軟正黑體" panose="020B0604030504040204" pitchFamily="34" charset="-120"/>
                <a:ea typeface="微軟正黑體" panose="020B0604030504040204" pitchFamily="34" charset="-120"/>
              </a:rPr>
              <a:t>－申請時，家庭成員均未接受政府其他住宅之相關補貼。</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432873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0335F14F-10B6-4421-1606-89489F4DF857}"/>
              </a:ext>
            </a:extLst>
          </p:cNvPr>
          <p:cNvPicPr>
            <a:picLocks noChangeAspect="1"/>
          </p:cNvPicPr>
          <p:nvPr/>
        </p:nvPicPr>
        <p:blipFill rotWithShape="1">
          <a:blip r:embed="rId3"/>
          <a:srcRect l="6602" t="12681" r="2565" b="10420"/>
          <a:stretch/>
        </p:blipFill>
        <p:spPr>
          <a:xfrm>
            <a:off x="949234" y="188640"/>
            <a:ext cx="10940232" cy="5519261"/>
          </a:xfrm>
          <a:prstGeom prst="rect">
            <a:avLst/>
          </a:prstGeom>
        </p:spPr>
      </p:pic>
      <p:sp>
        <p:nvSpPr>
          <p:cNvPr id="2" name="矩形 1">
            <a:extLst>
              <a:ext uri="{FF2B5EF4-FFF2-40B4-BE49-F238E27FC236}">
                <a16:creationId xmlns:a16="http://schemas.microsoft.com/office/drawing/2014/main" id="{CB170BBE-B0A2-F5B7-00F9-E6AF10E9BBC0}"/>
              </a:ext>
            </a:extLst>
          </p:cNvPr>
          <p:cNvSpPr/>
          <p:nvPr/>
        </p:nvSpPr>
        <p:spPr>
          <a:xfrm>
            <a:off x="5904410" y="1585257"/>
            <a:ext cx="5736521" cy="4240777"/>
          </a:xfrm>
          <a:prstGeom prst="rect">
            <a:avLst/>
          </a:prstGeom>
          <a:noFill/>
          <a:ln w="793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D2A000"/>
              </a:solidFill>
              <a:effectLst/>
              <a:uLnTx/>
              <a:uFillTx/>
              <a:latin typeface="Arial"/>
              <a:ea typeface="新細明體" panose="02020500000000000000" pitchFamily="18" charset="-120"/>
              <a:cs typeface="+mn-cs"/>
              <a:sym typeface="Arial"/>
            </a:endParaRPr>
          </a:p>
        </p:txBody>
      </p:sp>
      <p:sp>
        <p:nvSpPr>
          <p:cNvPr id="5" name="文字方塊 4">
            <a:extLst>
              <a:ext uri="{FF2B5EF4-FFF2-40B4-BE49-F238E27FC236}">
                <a16:creationId xmlns:a16="http://schemas.microsoft.com/office/drawing/2014/main" id="{23840237-90B6-447C-F1CF-9513743CB240}"/>
              </a:ext>
            </a:extLst>
          </p:cNvPr>
          <p:cNvSpPr txBox="1"/>
          <p:nvPr/>
        </p:nvSpPr>
        <p:spPr>
          <a:xfrm>
            <a:off x="6670767" y="3705645"/>
            <a:ext cx="4728754" cy="369332"/>
          </a:xfrm>
          <a:prstGeom prst="rect">
            <a:avLst/>
          </a:prstGeom>
          <a:noFill/>
        </p:spPr>
        <p:txBody>
          <a:bodyPr wrap="square">
            <a:spAutoFit/>
          </a:bodyPr>
          <a:lstStyle/>
          <a:p>
            <a:r>
              <a:rPr lang="en-US" altLang="zh-TW" dirty="0">
                <a:solidFill>
                  <a:schemeClr val="tx2"/>
                </a:solidFill>
              </a:rPr>
              <a:t>https://easymap.land.moi.gov.tw/R02/Index</a:t>
            </a:r>
            <a:endParaRPr lang="zh-TW" altLang="en-US" dirty="0">
              <a:solidFill>
                <a:schemeClr val="tx2"/>
              </a:solidFill>
            </a:endParaRPr>
          </a:p>
        </p:txBody>
      </p:sp>
    </p:spTree>
    <p:extLst>
      <p:ext uri="{BB962C8B-B14F-4D97-AF65-F5344CB8AC3E}">
        <p14:creationId xmlns:p14="http://schemas.microsoft.com/office/powerpoint/2010/main" val="202447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CB54851-8ECA-54F6-605D-F9DCC6DE8983}"/>
              </a:ext>
            </a:extLst>
          </p:cNvPr>
          <p:cNvSpPr txBox="1"/>
          <p:nvPr/>
        </p:nvSpPr>
        <p:spPr>
          <a:xfrm>
            <a:off x="7463246" y="867043"/>
            <a:ext cx="4728754" cy="369332"/>
          </a:xfrm>
          <a:prstGeom prst="rect">
            <a:avLst/>
          </a:prstGeom>
          <a:noFill/>
        </p:spPr>
        <p:txBody>
          <a:bodyPr wrap="square">
            <a:spAutoFit/>
          </a:bodyPr>
          <a:lstStyle/>
          <a:p>
            <a:r>
              <a:rPr lang="en-US" altLang="zh-TW" dirty="0">
                <a:solidFill>
                  <a:schemeClr val="tx2"/>
                </a:solidFill>
              </a:rPr>
              <a:t>https://easymap.land.moi.gov.tw/R02/Index</a:t>
            </a:r>
            <a:endParaRPr lang="zh-TW" altLang="en-US" dirty="0">
              <a:solidFill>
                <a:schemeClr val="tx2"/>
              </a:solidFill>
            </a:endParaRPr>
          </a:p>
        </p:txBody>
      </p:sp>
      <p:sp>
        <p:nvSpPr>
          <p:cNvPr id="4" name="文字方塊 3">
            <a:extLst>
              <a:ext uri="{FF2B5EF4-FFF2-40B4-BE49-F238E27FC236}">
                <a16:creationId xmlns:a16="http://schemas.microsoft.com/office/drawing/2014/main" id="{AC26C073-67F7-CFC5-1350-6F1073218447}"/>
              </a:ext>
            </a:extLst>
          </p:cNvPr>
          <p:cNvSpPr txBox="1"/>
          <p:nvPr/>
        </p:nvSpPr>
        <p:spPr>
          <a:xfrm>
            <a:off x="8046971" y="1384253"/>
            <a:ext cx="6096000" cy="369332"/>
          </a:xfrm>
          <a:prstGeom prst="rect">
            <a:avLst/>
          </a:prstGeom>
          <a:noFill/>
        </p:spPr>
        <p:txBody>
          <a:bodyPr wrap="square">
            <a:spAutoFit/>
          </a:bodyPr>
          <a:lstStyle/>
          <a:p>
            <a:pPr algn="l"/>
            <a:r>
              <a:rPr lang="zh-TW" altLang="en-US" b="1" i="0" dirty="0">
                <a:solidFill>
                  <a:srgbClr val="336600"/>
                </a:solidFill>
                <a:effectLst/>
                <a:highlight>
                  <a:srgbClr val="FFFFFF"/>
                </a:highlight>
                <a:latin typeface="微軟正黑體" panose="020B0604030504040204" pitchFamily="34" charset="-120"/>
                <a:ea typeface="微軟正黑體" panose="020B0604030504040204" pitchFamily="34" charset="-120"/>
              </a:rPr>
              <a:t>地籍圖資網路便民服務系統 </a:t>
            </a:r>
            <a:endParaRPr lang="zh-TW" altLang="en-US" b="1" i="0" dirty="0">
              <a:solidFill>
                <a:srgbClr val="336600"/>
              </a:solidFill>
              <a:effectLst/>
              <a:highlight>
                <a:srgbClr val="FFFFFF"/>
              </a:highlight>
              <a:latin typeface="微軟正黑體" panose="020B0604030504040204" pitchFamily="34" charset="-120"/>
              <a:ea typeface="微軟正黑體" panose="020B0604030504040204" pitchFamily="34" charset="-120"/>
              <a:hlinkClick r:id="rId2"/>
            </a:endParaRPr>
          </a:p>
        </p:txBody>
      </p:sp>
      <p:pic>
        <p:nvPicPr>
          <p:cNvPr id="6" name="圖片 5">
            <a:extLst>
              <a:ext uri="{FF2B5EF4-FFF2-40B4-BE49-F238E27FC236}">
                <a16:creationId xmlns:a16="http://schemas.microsoft.com/office/drawing/2014/main" id="{022849BF-D6A9-361B-A4BD-2EF8C15176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1086" y="1922174"/>
            <a:ext cx="3607769" cy="3607769"/>
          </a:xfrm>
          <a:prstGeom prst="rect">
            <a:avLst/>
          </a:prstGeom>
        </p:spPr>
      </p:pic>
      <p:pic>
        <p:nvPicPr>
          <p:cNvPr id="8" name="圖片 7">
            <a:extLst>
              <a:ext uri="{FF2B5EF4-FFF2-40B4-BE49-F238E27FC236}">
                <a16:creationId xmlns:a16="http://schemas.microsoft.com/office/drawing/2014/main" id="{0C9B84E8-C8C4-8618-2718-7326AD100A6B}"/>
              </a:ext>
            </a:extLst>
          </p:cNvPr>
          <p:cNvPicPr>
            <a:picLocks noChangeAspect="1"/>
          </p:cNvPicPr>
          <p:nvPr/>
        </p:nvPicPr>
        <p:blipFill>
          <a:blip r:embed="rId4"/>
          <a:stretch>
            <a:fillRect/>
          </a:stretch>
        </p:blipFill>
        <p:spPr>
          <a:xfrm>
            <a:off x="579221" y="846333"/>
            <a:ext cx="6724608" cy="5234725"/>
          </a:xfrm>
          <a:prstGeom prst="rect">
            <a:avLst/>
          </a:prstGeom>
        </p:spPr>
      </p:pic>
    </p:spTree>
    <p:extLst>
      <p:ext uri="{BB962C8B-B14F-4D97-AF65-F5344CB8AC3E}">
        <p14:creationId xmlns:p14="http://schemas.microsoft.com/office/powerpoint/2010/main" val="1075962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0C2DD0C9-ECC5-5E15-43D1-F62564168020}"/>
              </a:ext>
            </a:extLst>
          </p:cNvPr>
          <p:cNvPicPr>
            <a:picLocks noChangeAspect="1"/>
          </p:cNvPicPr>
          <p:nvPr/>
        </p:nvPicPr>
        <p:blipFill>
          <a:blip r:embed="rId2"/>
          <a:stretch>
            <a:fillRect/>
          </a:stretch>
        </p:blipFill>
        <p:spPr>
          <a:xfrm>
            <a:off x="102870" y="-3067"/>
            <a:ext cx="11875770" cy="6723529"/>
          </a:xfrm>
          <a:prstGeom prst="rect">
            <a:avLst/>
          </a:prstGeom>
        </p:spPr>
      </p:pic>
    </p:spTree>
    <p:extLst>
      <p:ext uri="{BB962C8B-B14F-4D97-AF65-F5344CB8AC3E}">
        <p14:creationId xmlns:p14="http://schemas.microsoft.com/office/powerpoint/2010/main" val="1741843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圖片 103">
            <a:extLst>
              <a:ext uri="{FF2B5EF4-FFF2-40B4-BE49-F238E27FC236}">
                <a16:creationId xmlns:a16="http://schemas.microsoft.com/office/drawing/2014/main" id="{4483A915-2698-46D4-B566-DFA77929F041}"/>
              </a:ext>
            </a:extLst>
          </p:cNvPr>
          <p:cNvPicPr>
            <a:picLocks noChangeAspect="1"/>
          </p:cNvPicPr>
          <p:nvPr/>
        </p:nvPicPr>
        <p:blipFill>
          <a:blip r:embed="rId2"/>
          <a:stretch>
            <a:fillRect/>
          </a:stretch>
        </p:blipFill>
        <p:spPr>
          <a:xfrm rot="21156439">
            <a:off x="8079723" y="2686672"/>
            <a:ext cx="3345273" cy="3345273"/>
          </a:xfrm>
          <a:prstGeom prst="rect">
            <a:avLst/>
          </a:prstGeom>
        </p:spPr>
      </p:pic>
      <p:sp>
        <p:nvSpPr>
          <p:cNvPr id="5" name="object 5"/>
          <p:cNvSpPr txBox="1">
            <a:spLocks noGrp="1"/>
          </p:cNvSpPr>
          <p:nvPr>
            <p:ph type="ctrTitle"/>
          </p:nvPr>
        </p:nvSpPr>
        <p:spPr>
          <a:xfrm>
            <a:off x="856011" y="546621"/>
            <a:ext cx="9144000" cy="755762"/>
          </a:xfrm>
          <a:prstGeom prst="rect">
            <a:avLst/>
          </a:prstGeom>
        </p:spPr>
        <p:txBody>
          <a:bodyPr vert="horz" wrap="square" lIns="0" tIns="16933" rIns="0" bIns="0" rtlCol="0">
            <a:spAutoFit/>
          </a:bodyPr>
          <a:lstStyle/>
          <a:p>
            <a:pPr marL="16933">
              <a:lnSpc>
                <a:spcPct val="100000"/>
              </a:lnSpc>
              <a:spcBef>
                <a:spcPts val="133"/>
              </a:spcBef>
            </a:pPr>
            <a:r>
              <a:rPr sz="4800" b="1" spc="-7" dirty="0">
                <a:solidFill>
                  <a:srgbClr val="054848"/>
                </a:solidFill>
                <a:latin typeface="微軟正黑體" panose="020B0604030504040204" pitchFamily="34" charset="-120"/>
                <a:ea typeface="微軟正黑體" panose="020B0604030504040204" pitchFamily="34" charset="-120"/>
              </a:rPr>
              <a:t>簽訂契約應注意事項</a:t>
            </a:r>
            <a:endParaRPr sz="4800" b="1" dirty="0">
              <a:latin typeface="微軟正黑體" panose="020B0604030504040204" pitchFamily="34" charset="-120"/>
              <a:ea typeface="微軟正黑體" panose="020B0604030504040204" pitchFamily="34" charset="-120"/>
            </a:endParaRPr>
          </a:p>
        </p:txBody>
      </p:sp>
      <p:sp>
        <p:nvSpPr>
          <p:cNvPr id="9" name="object 9"/>
          <p:cNvSpPr txBox="1"/>
          <p:nvPr/>
        </p:nvSpPr>
        <p:spPr>
          <a:xfrm>
            <a:off x="893313" y="1491577"/>
            <a:ext cx="5589613" cy="387286"/>
          </a:xfrm>
          <a:prstGeom prst="rect">
            <a:avLst/>
          </a:prstGeom>
        </p:spPr>
        <p:txBody>
          <a:bodyPr vert="horz" wrap="square" lIns="0" tIns="17780" rIns="0" bIns="0" rtlCol="0">
            <a:spAutoFit/>
          </a:bodyPr>
          <a:lstStyle/>
          <a:p>
            <a:pPr marL="16933">
              <a:spcBef>
                <a:spcPts val="140"/>
              </a:spcBef>
            </a:pPr>
            <a:r>
              <a:rPr lang="en-US" sz="2400" b="1" dirty="0">
                <a:solidFill>
                  <a:srgbClr val="3E3A39"/>
                </a:solidFill>
                <a:latin typeface="Microsoft JhengHei"/>
                <a:cs typeface="Microsoft JhengHei"/>
              </a:rPr>
              <a:t>1.</a:t>
            </a:r>
            <a:r>
              <a:rPr lang="zh-TW" altLang="en-US" sz="2400" b="1" dirty="0">
                <a:solidFill>
                  <a:srgbClr val="3E3A39"/>
                </a:solidFill>
                <a:latin typeface="Microsoft JhengHei"/>
                <a:cs typeface="Microsoft JhengHei"/>
              </a:rPr>
              <a:t> </a:t>
            </a:r>
            <a:r>
              <a:rPr sz="2400" b="1" dirty="0">
                <a:solidFill>
                  <a:srgbClr val="3E3A39"/>
                </a:solidFill>
                <a:latin typeface="Microsoft JhengHei"/>
                <a:cs typeface="Microsoft JhengHei"/>
              </a:rPr>
              <a:t>合約應</a:t>
            </a:r>
            <a:r>
              <a:rPr sz="2400" b="1" spc="-7" dirty="0">
                <a:solidFill>
                  <a:srgbClr val="FF0000"/>
                </a:solidFill>
                <a:latin typeface="Arial"/>
                <a:cs typeface="Arial"/>
              </a:rPr>
              <a:t>1</a:t>
            </a:r>
            <a:r>
              <a:rPr sz="2400" b="1" dirty="0">
                <a:solidFill>
                  <a:srgbClr val="FF0000"/>
                </a:solidFill>
                <a:latin typeface="Microsoft JhengHei"/>
                <a:cs typeface="Microsoft JhengHei"/>
              </a:rPr>
              <a:t>式</a:t>
            </a:r>
            <a:r>
              <a:rPr sz="2400" b="1" spc="-7" dirty="0">
                <a:solidFill>
                  <a:srgbClr val="FF0000"/>
                </a:solidFill>
                <a:latin typeface="Arial"/>
                <a:cs typeface="Arial"/>
              </a:rPr>
              <a:t>2</a:t>
            </a:r>
            <a:r>
              <a:rPr sz="2400" b="1" dirty="0">
                <a:solidFill>
                  <a:srgbClr val="FF0000"/>
                </a:solidFill>
                <a:latin typeface="Microsoft JhengHei"/>
                <a:cs typeface="Microsoft JhengHei"/>
              </a:rPr>
              <a:t>份</a:t>
            </a:r>
            <a:r>
              <a:rPr sz="2400" dirty="0">
                <a:latin typeface="Microsoft JhengHei"/>
                <a:cs typeface="Microsoft JhengHei"/>
              </a:rPr>
              <a:t>，</a:t>
            </a:r>
            <a:r>
              <a:rPr sz="2400" b="1" dirty="0">
                <a:solidFill>
                  <a:srgbClr val="3E3A39"/>
                </a:solidFill>
                <a:latin typeface="Microsoft JhengHei"/>
                <a:cs typeface="Microsoft JhengHei"/>
              </a:rPr>
              <a:t>房東</a:t>
            </a:r>
            <a:r>
              <a:rPr sz="2400" b="1" spc="-13" dirty="0">
                <a:solidFill>
                  <a:srgbClr val="3E3A39"/>
                </a:solidFill>
                <a:latin typeface="Microsoft JhengHei"/>
                <a:cs typeface="Microsoft JhengHei"/>
              </a:rPr>
              <a:t>房</a:t>
            </a:r>
            <a:r>
              <a:rPr sz="2400" b="1" dirty="0">
                <a:solidFill>
                  <a:srgbClr val="3E3A39"/>
                </a:solidFill>
                <a:latin typeface="Microsoft JhengHei"/>
                <a:cs typeface="Microsoft JhengHei"/>
              </a:rPr>
              <a:t>客</a:t>
            </a:r>
            <a:r>
              <a:rPr sz="2400" b="1" spc="-13" dirty="0">
                <a:solidFill>
                  <a:srgbClr val="3E3A39"/>
                </a:solidFill>
                <a:latin typeface="Microsoft JhengHei"/>
                <a:cs typeface="Microsoft JhengHei"/>
              </a:rPr>
              <a:t>各</a:t>
            </a:r>
            <a:r>
              <a:rPr sz="2400" b="1" spc="-20" dirty="0">
                <a:solidFill>
                  <a:srgbClr val="3E3A39"/>
                </a:solidFill>
                <a:latin typeface="Arial MT"/>
                <a:cs typeface="Arial MT"/>
              </a:rPr>
              <a:t>1</a:t>
            </a:r>
            <a:r>
              <a:rPr sz="2400" b="1" dirty="0">
                <a:solidFill>
                  <a:srgbClr val="3E3A39"/>
                </a:solidFill>
                <a:latin typeface="Microsoft JhengHei"/>
                <a:cs typeface="Microsoft JhengHei"/>
              </a:rPr>
              <a:t>份</a:t>
            </a:r>
            <a:r>
              <a:rPr sz="2400" b="1" spc="-20" dirty="0">
                <a:solidFill>
                  <a:srgbClr val="3E3A39"/>
                </a:solidFill>
                <a:latin typeface="Microsoft JhengHei"/>
                <a:cs typeface="Microsoft JhengHei"/>
              </a:rPr>
              <a:t>為</a:t>
            </a:r>
            <a:r>
              <a:rPr sz="2400" b="1" dirty="0">
                <a:solidFill>
                  <a:srgbClr val="3E3A39"/>
                </a:solidFill>
                <a:latin typeface="Microsoft JhengHei"/>
                <a:cs typeface="Microsoft JhengHei"/>
              </a:rPr>
              <a:t>憑</a:t>
            </a:r>
            <a:endParaRPr sz="2400" dirty="0">
              <a:latin typeface="Microsoft JhengHei"/>
              <a:cs typeface="Microsoft JhengHei"/>
            </a:endParaRPr>
          </a:p>
        </p:txBody>
      </p:sp>
      <p:sp>
        <p:nvSpPr>
          <p:cNvPr id="14" name="object 14"/>
          <p:cNvSpPr txBox="1"/>
          <p:nvPr/>
        </p:nvSpPr>
        <p:spPr>
          <a:xfrm>
            <a:off x="856011" y="2166073"/>
            <a:ext cx="7918338" cy="1125094"/>
          </a:xfrm>
          <a:prstGeom prst="rect">
            <a:avLst/>
          </a:prstGeom>
        </p:spPr>
        <p:txBody>
          <a:bodyPr vert="horz" wrap="square" lIns="0" tIns="16933" rIns="0" bIns="0" rtlCol="0">
            <a:spAutoFit/>
          </a:bodyPr>
          <a:lstStyle/>
          <a:p>
            <a:pPr marL="16933" marR="6773">
              <a:spcBef>
                <a:spcPts val="133"/>
              </a:spcBef>
            </a:pPr>
            <a:r>
              <a:rPr lang="en-US" sz="2400" b="1" dirty="0">
                <a:solidFill>
                  <a:srgbClr val="FF0000"/>
                </a:solidFill>
                <a:latin typeface="Microsoft JhengHei"/>
                <a:cs typeface="Microsoft JhengHei"/>
              </a:rPr>
              <a:t>2.</a:t>
            </a:r>
            <a:r>
              <a:rPr lang="zh-TW" altLang="en-US" sz="2400" b="1" dirty="0">
                <a:solidFill>
                  <a:srgbClr val="FF0000"/>
                </a:solidFill>
                <a:latin typeface="Microsoft JhengHei"/>
                <a:cs typeface="Microsoft JhengHei"/>
              </a:rPr>
              <a:t> </a:t>
            </a:r>
            <a:r>
              <a:rPr sz="2400" b="1" dirty="0" err="1">
                <a:solidFill>
                  <a:srgbClr val="FF0000"/>
                </a:solidFill>
                <a:latin typeface="Microsoft JhengHei"/>
                <a:cs typeface="Microsoft JhengHei"/>
              </a:rPr>
              <a:t>租屋範圍確認</a:t>
            </a:r>
            <a:r>
              <a:rPr sz="2400" dirty="0" err="1">
                <a:latin typeface="Microsoft JhengHei"/>
                <a:cs typeface="Microsoft JhengHei"/>
              </a:rPr>
              <a:t>，</a:t>
            </a:r>
            <a:r>
              <a:rPr sz="2400" b="1" dirty="0" err="1">
                <a:solidFill>
                  <a:srgbClr val="3E3A39"/>
                </a:solidFill>
                <a:latin typeface="Microsoft JhengHei"/>
                <a:cs typeface="Microsoft JhengHei"/>
              </a:rPr>
              <a:t>分租套</a:t>
            </a:r>
            <a:r>
              <a:rPr sz="2400" b="1" spc="-20" dirty="0" err="1">
                <a:solidFill>
                  <a:srgbClr val="3E3A39"/>
                </a:solidFill>
                <a:latin typeface="Microsoft JhengHei"/>
                <a:cs typeface="Microsoft JhengHei"/>
              </a:rPr>
              <a:t>、</a:t>
            </a:r>
            <a:r>
              <a:rPr sz="2400" b="1" dirty="0" err="1">
                <a:solidFill>
                  <a:srgbClr val="3E3A39"/>
                </a:solidFill>
                <a:latin typeface="Microsoft JhengHei"/>
                <a:cs typeface="Microsoft JhengHei"/>
              </a:rPr>
              <a:t>雅房</a:t>
            </a:r>
            <a:r>
              <a:rPr sz="2400" b="1" spc="-20" dirty="0" err="1">
                <a:solidFill>
                  <a:srgbClr val="3E3A39"/>
                </a:solidFill>
                <a:latin typeface="Microsoft JhengHei"/>
                <a:cs typeface="Microsoft JhengHei"/>
              </a:rPr>
              <a:t>除</a:t>
            </a:r>
            <a:r>
              <a:rPr sz="2400" b="1" dirty="0" err="1">
                <a:solidFill>
                  <a:srgbClr val="3E3A39"/>
                </a:solidFill>
                <a:latin typeface="Microsoft JhengHei"/>
                <a:cs typeface="Microsoft JhengHei"/>
              </a:rPr>
              <a:t>確認</a:t>
            </a:r>
            <a:r>
              <a:rPr sz="2400" b="1" spc="-20" dirty="0" err="1">
                <a:solidFill>
                  <a:srgbClr val="3E3A39"/>
                </a:solidFill>
                <a:latin typeface="Microsoft JhengHei"/>
                <a:cs typeface="Microsoft JhengHei"/>
              </a:rPr>
              <a:t>個</a:t>
            </a:r>
            <a:r>
              <a:rPr sz="2400" b="1" dirty="0" err="1">
                <a:solidFill>
                  <a:srgbClr val="3E3A39"/>
                </a:solidFill>
                <a:latin typeface="Microsoft JhengHei"/>
                <a:cs typeface="Microsoft JhengHei"/>
              </a:rPr>
              <a:t>人使</a:t>
            </a:r>
            <a:r>
              <a:rPr sz="2400" b="1" spc="-20" dirty="0" err="1">
                <a:solidFill>
                  <a:srgbClr val="3E3A39"/>
                </a:solidFill>
                <a:latin typeface="Microsoft JhengHei"/>
                <a:cs typeface="Microsoft JhengHei"/>
              </a:rPr>
              <a:t>用</a:t>
            </a:r>
            <a:r>
              <a:rPr lang="zh-TW" altLang="en-US" sz="2400" b="1" dirty="0">
                <a:solidFill>
                  <a:srgbClr val="3E3A39"/>
                </a:solidFill>
                <a:latin typeface="Microsoft JhengHei"/>
                <a:cs typeface="Microsoft JhengHei"/>
              </a:rPr>
              <a:t>空</a:t>
            </a:r>
            <a:br>
              <a:rPr lang="en-US" sz="2400" b="1" spc="-20" dirty="0">
                <a:solidFill>
                  <a:srgbClr val="3E3A39"/>
                </a:solidFill>
                <a:latin typeface="Microsoft JhengHei"/>
                <a:cs typeface="Microsoft JhengHei"/>
              </a:rPr>
            </a:br>
            <a:r>
              <a:rPr lang="zh-TW" altLang="en-US" sz="2400" b="1" spc="-20" dirty="0">
                <a:solidFill>
                  <a:srgbClr val="3E3A39"/>
                </a:solidFill>
                <a:latin typeface="Microsoft JhengHei"/>
                <a:cs typeface="Microsoft JhengHei"/>
              </a:rPr>
              <a:t>     </a:t>
            </a:r>
            <a:r>
              <a:rPr sz="2400" b="1" dirty="0" err="1">
                <a:solidFill>
                  <a:srgbClr val="3E3A39"/>
                </a:solidFill>
                <a:latin typeface="Microsoft JhengHei"/>
                <a:cs typeface="Microsoft JhengHei"/>
              </a:rPr>
              <a:t>間</a:t>
            </a:r>
            <a:r>
              <a:rPr sz="2400" b="1" spc="-20" dirty="0" err="1">
                <a:solidFill>
                  <a:srgbClr val="3E3A39"/>
                </a:solidFill>
                <a:latin typeface="Microsoft JhengHei"/>
                <a:cs typeface="Microsoft JhengHei"/>
              </a:rPr>
              <a:t>外</a:t>
            </a:r>
            <a:r>
              <a:rPr sz="2400" b="1" dirty="0">
                <a:solidFill>
                  <a:srgbClr val="3E3A39"/>
                </a:solidFill>
                <a:latin typeface="Microsoft JhengHei"/>
                <a:cs typeface="Microsoft JhengHei"/>
              </a:rPr>
              <a:t>， </a:t>
            </a:r>
            <a:r>
              <a:rPr sz="2400" b="1" spc="-447" dirty="0">
                <a:solidFill>
                  <a:srgbClr val="3E3A39"/>
                </a:solidFill>
                <a:latin typeface="Microsoft JhengHei"/>
                <a:cs typeface="Microsoft JhengHei"/>
              </a:rPr>
              <a:t> </a:t>
            </a:r>
            <a:r>
              <a:rPr sz="2400" b="1" dirty="0">
                <a:solidFill>
                  <a:srgbClr val="3E3A39"/>
                </a:solidFill>
                <a:latin typeface="Microsoft JhengHei"/>
                <a:cs typeface="Microsoft JhengHei"/>
              </a:rPr>
              <a:t>也要確認公共空間</a:t>
            </a:r>
            <a:r>
              <a:rPr sz="2400" b="1" dirty="0">
                <a:solidFill>
                  <a:srgbClr val="3E3A39"/>
                </a:solidFill>
                <a:latin typeface="Arial MT"/>
                <a:cs typeface="Arial MT"/>
              </a:rPr>
              <a:t>(</a:t>
            </a:r>
            <a:r>
              <a:rPr sz="2400" b="1" dirty="0">
                <a:solidFill>
                  <a:srgbClr val="3E3A39"/>
                </a:solidFill>
                <a:latin typeface="Microsoft JhengHei"/>
                <a:cs typeface="Microsoft JhengHei"/>
              </a:rPr>
              <a:t>客</a:t>
            </a:r>
            <a:r>
              <a:rPr sz="2400" b="1" spc="-20" dirty="0">
                <a:solidFill>
                  <a:srgbClr val="3E3A39"/>
                </a:solidFill>
                <a:latin typeface="Microsoft JhengHei"/>
                <a:cs typeface="Microsoft JhengHei"/>
              </a:rPr>
              <a:t>廳</a:t>
            </a:r>
            <a:r>
              <a:rPr sz="2400" b="1" dirty="0">
                <a:solidFill>
                  <a:srgbClr val="3E3A39"/>
                </a:solidFill>
                <a:latin typeface="Microsoft JhengHei"/>
                <a:cs typeface="Microsoft JhengHei"/>
              </a:rPr>
              <a:t>、廚</a:t>
            </a:r>
            <a:r>
              <a:rPr sz="2400" b="1" spc="-20" dirty="0">
                <a:solidFill>
                  <a:srgbClr val="3E3A39"/>
                </a:solidFill>
                <a:latin typeface="Microsoft JhengHei"/>
                <a:cs typeface="Microsoft JhengHei"/>
              </a:rPr>
              <a:t>房</a:t>
            </a:r>
            <a:r>
              <a:rPr sz="2400" b="1" dirty="0">
                <a:solidFill>
                  <a:srgbClr val="3E3A39"/>
                </a:solidFill>
                <a:latin typeface="Microsoft JhengHei"/>
                <a:cs typeface="Microsoft JhengHei"/>
              </a:rPr>
              <a:t>等</a:t>
            </a:r>
            <a:r>
              <a:rPr sz="2400" b="1" spc="-20" dirty="0">
                <a:solidFill>
                  <a:srgbClr val="3E3A39"/>
                </a:solidFill>
                <a:latin typeface="Arial MT"/>
                <a:cs typeface="Arial MT"/>
              </a:rPr>
              <a:t>)</a:t>
            </a:r>
            <a:r>
              <a:rPr sz="2400" b="1" dirty="0">
                <a:solidFill>
                  <a:srgbClr val="3E3A39"/>
                </a:solidFill>
                <a:latin typeface="Microsoft JhengHei"/>
                <a:cs typeface="Microsoft JhengHei"/>
              </a:rPr>
              <a:t>是</a:t>
            </a:r>
            <a:r>
              <a:rPr lang="zh-TW" altLang="en-US" sz="2400" b="1" dirty="0">
                <a:solidFill>
                  <a:srgbClr val="3E3A39"/>
                </a:solidFill>
                <a:latin typeface="Microsoft JhengHei"/>
                <a:cs typeface="Microsoft JhengHei"/>
              </a:rPr>
              <a:t>否</a:t>
            </a:r>
            <a:r>
              <a:rPr lang="zh-TW" altLang="en-US" sz="2400" b="1" spc="-20" dirty="0">
                <a:solidFill>
                  <a:srgbClr val="3E3A39"/>
                </a:solidFill>
                <a:latin typeface="Microsoft JhengHei"/>
                <a:cs typeface="Microsoft JhengHei"/>
              </a:rPr>
              <a:t>能</a:t>
            </a:r>
            <a:br>
              <a:rPr lang="en-US" sz="2400" b="1" dirty="0">
                <a:solidFill>
                  <a:srgbClr val="3E3A39"/>
                </a:solidFill>
                <a:latin typeface="Microsoft JhengHei"/>
                <a:cs typeface="Microsoft JhengHei"/>
              </a:rPr>
            </a:br>
            <a:r>
              <a:rPr lang="en-US" sz="2400" b="1" dirty="0">
                <a:solidFill>
                  <a:srgbClr val="3E3A39"/>
                </a:solidFill>
                <a:latin typeface="Microsoft JhengHei"/>
                <a:cs typeface="Microsoft JhengHei"/>
              </a:rPr>
              <a:t>     </a:t>
            </a:r>
            <a:r>
              <a:rPr sz="2400" b="1" dirty="0" err="1">
                <a:solidFill>
                  <a:srgbClr val="3E3A39"/>
                </a:solidFill>
                <a:latin typeface="Microsoft JhengHei"/>
                <a:cs typeface="Microsoft JhengHei"/>
              </a:rPr>
              <a:t>夠使</a:t>
            </a:r>
            <a:r>
              <a:rPr sz="2400" b="1" spc="-20" dirty="0" err="1">
                <a:solidFill>
                  <a:srgbClr val="3E3A39"/>
                </a:solidFill>
                <a:latin typeface="Microsoft JhengHei"/>
                <a:cs typeface="Microsoft JhengHei"/>
              </a:rPr>
              <a:t>用</a:t>
            </a:r>
            <a:r>
              <a:rPr sz="2400" b="1" dirty="0">
                <a:solidFill>
                  <a:srgbClr val="3E3A39"/>
                </a:solidFill>
                <a:latin typeface="Microsoft JhengHei"/>
                <a:cs typeface="Microsoft JhengHei"/>
              </a:rPr>
              <a:t>。</a:t>
            </a:r>
          </a:p>
        </p:txBody>
      </p:sp>
      <p:sp>
        <p:nvSpPr>
          <p:cNvPr id="19" name="object 19"/>
          <p:cNvSpPr txBox="1"/>
          <p:nvPr/>
        </p:nvSpPr>
        <p:spPr>
          <a:xfrm>
            <a:off x="928512" y="3632784"/>
            <a:ext cx="5987352" cy="387286"/>
          </a:xfrm>
          <a:prstGeom prst="rect">
            <a:avLst/>
          </a:prstGeom>
        </p:spPr>
        <p:txBody>
          <a:bodyPr vert="horz" wrap="square" lIns="0" tIns="17780" rIns="0" bIns="0" rtlCol="0">
            <a:spAutoFit/>
          </a:bodyPr>
          <a:lstStyle/>
          <a:p>
            <a:pPr marL="16933">
              <a:spcBef>
                <a:spcPts val="140"/>
              </a:spcBef>
            </a:pPr>
            <a:r>
              <a:rPr lang="en-US" sz="2400" b="1" dirty="0">
                <a:solidFill>
                  <a:srgbClr val="3E3A39"/>
                </a:solidFill>
                <a:latin typeface="Microsoft JhengHei"/>
                <a:cs typeface="Microsoft JhengHei"/>
              </a:rPr>
              <a:t>3.</a:t>
            </a:r>
            <a:r>
              <a:rPr lang="zh-TW" altLang="en-US" sz="2400" b="1" dirty="0">
                <a:solidFill>
                  <a:srgbClr val="3E3A39"/>
                </a:solidFill>
                <a:latin typeface="Microsoft JhengHei"/>
                <a:cs typeface="Microsoft JhengHei"/>
              </a:rPr>
              <a:t> </a:t>
            </a:r>
            <a:r>
              <a:rPr sz="2400" b="1" dirty="0" err="1">
                <a:solidFill>
                  <a:srgbClr val="3E3A39"/>
                </a:solidFill>
                <a:latin typeface="Microsoft JhengHei"/>
                <a:cs typeface="Microsoft JhengHei"/>
              </a:rPr>
              <a:t>務必</a:t>
            </a:r>
            <a:r>
              <a:rPr sz="2400" b="1" dirty="0" err="1">
                <a:solidFill>
                  <a:srgbClr val="FF0000"/>
                </a:solidFill>
                <a:latin typeface="Microsoft JhengHei"/>
                <a:cs typeface="Microsoft JhengHei"/>
              </a:rPr>
              <a:t>載明租約期限</a:t>
            </a:r>
            <a:r>
              <a:rPr sz="2400" spc="7" dirty="0" err="1">
                <a:latin typeface="Microsoft JhengHei"/>
                <a:cs typeface="Microsoft JhengHei"/>
              </a:rPr>
              <a:t>，</a:t>
            </a:r>
            <a:r>
              <a:rPr sz="2400" b="1" dirty="0" err="1">
                <a:solidFill>
                  <a:srgbClr val="3E3A39"/>
                </a:solidFill>
                <a:latin typeface="Microsoft JhengHei"/>
                <a:cs typeface="Microsoft JhengHei"/>
              </a:rPr>
              <a:t>避</a:t>
            </a:r>
            <a:r>
              <a:rPr sz="2400" b="1" spc="-13" dirty="0" err="1">
                <a:solidFill>
                  <a:srgbClr val="3E3A39"/>
                </a:solidFill>
                <a:latin typeface="Microsoft JhengHei"/>
                <a:cs typeface="Microsoft JhengHei"/>
              </a:rPr>
              <a:t>免</a:t>
            </a:r>
            <a:r>
              <a:rPr sz="2400" b="1" spc="7" dirty="0" err="1">
                <a:solidFill>
                  <a:srgbClr val="3E3A39"/>
                </a:solidFill>
                <a:latin typeface="Microsoft JhengHei"/>
                <a:cs typeface="Microsoft JhengHei"/>
              </a:rPr>
              <a:t>房</a:t>
            </a:r>
            <a:r>
              <a:rPr sz="2400" b="1" dirty="0" err="1">
                <a:solidFill>
                  <a:srgbClr val="3E3A39"/>
                </a:solidFill>
                <a:latin typeface="Microsoft JhengHei"/>
                <a:cs typeface="Microsoft JhengHei"/>
              </a:rPr>
              <a:t>東</a:t>
            </a:r>
            <a:r>
              <a:rPr sz="2400" b="1" spc="-13" dirty="0" err="1">
                <a:solidFill>
                  <a:srgbClr val="3E3A39"/>
                </a:solidFill>
                <a:latin typeface="Microsoft JhengHei"/>
                <a:cs typeface="Microsoft JhengHei"/>
              </a:rPr>
              <a:t>突</a:t>
            </a:r>
            <a:r>
              <a:rPr sz="2400" b="1" spc="7" dirty="0" err="1">
                <a:solidFill>
                  <a:srgbClr val="3E3A39"/>
                </a:solidFill>
                <a:latin typeface="Microsoft JhengHei"/>
                <a:cs typeface="Microsoft JhengHei"/>
              </a:rPr>
              <a:t>然</a:t>
            </a:r>
            <a:r>
              <a:rPr sz="2400" b="1" dirty="0" err="1">
                <a:solidFill>
                  <a:srgbClr val="3E3A39"/>
                </a:solidFill>
                <a:latin typeface="Microsoft JhengHei"/>
                <a:cs typeface="Microsoft JhengHei"/>
              </a:rPr>
              <a:t>不</a:t>
            </a:r>
            <a:r>
              <a:rPr sz="2400" b="1" spc="-13" dirty="0" err="1">
                <a:solidFill>
                  <a:srgbClr val="3E3A39"/>
                </a:solidFill>
                <a:latin typeface="Microsoft JhengHei"/>
                <a:cs typeface="Microsoft JhengHei"/>
              </a:rPr>
              <a:t>租</a:t>
            </a:r>
            <a:r>
              <a:rPr sz="2400" spc="7" dirty="0">
                <a:solidFill>
                  <a:schemeClr val="bg1"/>
                </a:solidFill>
                <a:latin typeface="Microsoft JhengHei"/>
                <a:cs typeface="Microsoft JhengHei"/>
              </a:rPr>
              <a:t>。</a:t>
            </a:r>
            <a:endParaRPr sz="2400" dirty="0">
              <a:solidFill>
                <a:schemeClr val="bg1"/>
              </a:solidFill>
              <a:latin typeface="Microsoft JhengHei"/>
              <a:cs typeface="Microsoft JhengHei"/>
            </a:endParaRPr>
          </a:p>
        </p:txBody>
      </p:sp>
      <p:sp>
        <p:nvSpPr>
          <p:cNvPr id="24" name="object 24"/>
          <p:cNvSpPr txBox="1"/>
          <p:nvPr/>
        </p:nvSpPr>
        <p:spPr>
          <a:xfrm>
            <a:off x="928512" y="4307936"/>
            <a:ext cx="7433334" cy="756617"/>
          </a:xfrm>
          <a:prstGeom prst="rect">
            <a:avLst/>
          </a:prstGeom>
        </p:spPr>
        <p:txBody>
          <a:bodyPr vert="horz" wrap="square" lIns="0" tIns="17780" rIns="0" bIns="0" rtlCol="0">
            <a:spAutoFit/>
          </a:bodyPr>
          <a:lstStyle/>
          <a:p>
            <a:pPr marL="16933">
              <a:spcBef>
                <a:spcPts val="140"/>
              </a:spcBef>
            </a:pPr>
            <a:r>
              <a:rPr lang="en-US" sz="2400" b="1" dirty="0">
                <a:solidFill>
                  <a:srgbClr val="FF0000"/>
                </a:solidFill>
                <a:latin typeface="Microsoft JhengHei"/>
                <a:cs typeface="Microsoft JhengHei"/>
              </a:rPr>
              <a:t>4.</a:t>
            </a:r>
            <a:r>
              <a:rPr lang="zh-TW" altLang="en-US" sz="2400" b="1" dirty="0">
                <a:solidFill>
                  <a:srgbClr val="FF0000"/>
                </a:solidFill>
                <a:latin typeface="Microsoft JhengHei"/>
                <a:cs typeface="Microsoft JhengHei"/>
              </a:rPr>
              <a:t> </a:t>
            </a:r>
            <a:r>
              <a:rPr sz="2400" b="1" dirty="0" err="1">
                <a:solidFill>
                  <a:srgbClr val="FF0000"/>
                </a:solidFill>
                <a:latin typeface="Microsoft JhengHei"/>
                <a:cs typeface="Microsoft JhengHei"/>
              </a:rPr>
              <a:t>租金、押租金確認</a:t>
            </a:r>
            <a:r>
              <a:rPr sz="2400" b="1" spc="7" dirty="0" err="1">
                <a:solidFill>
                  <a:srgbClr val="3E3A39"/>
                </a:solidFill>
                <a:latin typeface="Microsoft JhengHei"/>
                <a:cs typeface="Microsoft JhengHei"/>
              </a:rPr>
              <a:t>，</a:t>
            </a:r>
            <a:r>
              <a:rPr sz="2400" b="1" spc="-13" dirty="0" err="1">
                <a:solidFill>
                  <a:srgbClr val="3E3A39"/>
                </a:solidFill>
                <a:latin typeface="Microsoft JhengHei"/>
                <a:cs typeface="Microsoft JhengHei"/>
              </a:rPr>
              <a:t>租</a:t>
            </a:r>
            <a:r>
              <a:rPr sz="2400" b="1" spc="7" dirty="0" err="1">
                <a:solidFill>
                  <a:srgbClr val="3E3A39"/>
                </a:solidFill>
                <a:latin typeface="Microsoft JhengHei"/>
                <a:cs typeface="Microsoft JhengHei"/>
              </a:rPr>
              <a:t>賃</a:t>
            </a:r>
            <a:r>
              <a:rPr sz="2400" b="1" dirty="0" err="1">
                <a:solidFill>
                  <a:srgbClr val="3E3A39"/>
                </a:solidFill>
                <a:latin typeface="Microsoft JhengHei"/>
                <a:cs typeface="Microsoft JhengHei"/>
              </a:rPr>
              <a:t>期</a:t>
            </a:r>
            <a:r>
              <a:rPr sz="2400" b="1" spc="-13" dirty="0" err="1">
                <a:solidFill>
                  <a:srgbClr val="3E3A39"/>
                </a:solidFill>
                <a:latin typeface="Microsoft JhengHei"/>
                <a:cs typeface="Microsoft JhengHei"/>
              </a:rPr>
              <a:t>間</a:t>
            </a:r>
            <a:r>
              <a:rPr sz="2400" b="1" spc="7" dirty="0" err="1">
                <a:solidFill>
                  <a:srgbClr val="3E3A39"/>
                </a:solidFill>
                <a:latin typeface="Microsoft JhengHei"/>
                <a:cs typeface="Microsoft JhengHei"/>
              </a:rPr>
              <a:t>房</a:t>
            </a:r>
            <a:r>
              <a:rPr sz="2400" b="1" dirty="0" err="1">
                <a:solidFill>
                  <a:srgbClr val="3E3A39"/>
                </a:solidFill>
                <a:latin typeface="Microsoft JhengHei"/>
                <a:cs typeface="Microsoft JhengHei"/>
              </a:rPr>
              <a:t>東</a:t>
            </a:r>
            <a:r>
              <a:rPr sz="2400" b="1" spc="-13" dirty="0" err="1">
                <a:solidFill>
                  <a:srgbClr val="1529EB"/>
                </a:solidFill>
                <a:latin typeface="Microsoft JhengHei"/>
                <a:cs typeface="Microsoft JhengHei"/>
              </a:rPr>
              <a:t>不</a:t>
            </a:r>
            <a:r>
              <a:rPr sz="2400" b="1" spc="7" dirty="0" err="1">
                <a:solidFill>
                  <a:srgbClr val="1529EB"/>
                </a:solidFill>
                <a:latin typeface="Microsoft JhengHei"/>
                <a:cs typeface="Microsoft JhengHei"/>
              </a:rPr>
              <a:t>得</a:t>
            </a:r>
            <a:r>
              <a:rPr sz="2400" b="1" dirty="0" err="1">
                <a:solidFill>
                  <a:srgbClr val="1529EB"/>
                </a:solidFill>
                <a:latin typeface="Microsoft JhengHei"/>
                <a:cs typeface="Microsoft JhengHei"/>
              </a:rPr>
              <a:t>任</a:t>
            </a:r>
            <a:r>
              <a:rPr sz="2400" b="1" spc="-13" dirty="0" err="1">
                <a:solidFill>
                  <a:srgbClr val="1529EB"/>
                </a:solidFill>
                <a:latin typeface="Microsoft JhengHei"/>
                <a:cs typeface="Microsoft JhengHei"/>
              </a:rPr>
              <a:t>意</a:t>
            </a:r>
            <a:r>
              <a:rPr sz="2400" b="1" spc="7" dirty="0" err="1">
                <a:solidFill>
                  <a:srgbClr val="3E3A39"/>
                </a:solidFill>
                <a:latin typeface="Microsoft JhengHei"/>
                <a:cs typeface="Microsoft JhengHei"/>
              </a:rPr>
              <a:t>調</a:t>
            </a:r>
            <a:r>
              <a:rPr sz="2400" b="1" dirty="0" err="1">
                <a:solidFill>
                  <a:srgbClr val="3E3A39"/>
                </a:solidFill>
                <a:latin typeface="Microsoft JhengHei"/>
                <a:cs typeface="Microsoft JhengHei"/>
              </a:rPr>
              <a:t>漲</a:t>
            </a:r>
            <a:br>
              <a:rPr lang="en-US" sz="2400" b="1" dirty="0">
                <a:solidFill>
                  <a:srgbClr val="3E3A39"/>
                </a:solidFill>
                <a:latin typeface="Microsoft JhengHei"/>
                <a:cs typeface="Microsoft JhengHei"/>
              </a:rPr>
            </a:br>
            <a:r>
              <a:rPr lang="zh-TW" altLang="en-US" sz="2400" b="1" dirty="0">
                <a:solidFill>
                  <a:srgbClr val="3E3A39"/>
                </a:solidFill>
                <a:latin typeface="Microsoft JhengHei"/>
                <a:cs typeface="Microsoft JhengHei"/>
              </a:rPr>
              <a:t>    </a:t>
            </a:r>
            <a:r>
              <a:rPr sz="2400" b="1" spc="-13" dirty="0">
                <a:solidFill>
                  <a:srgbClr val="3E3A39"/>
                </a:solidFill>
                <a:latin typeface="Microsoft JhengHei"/>
                <a:cs typeface="Microsoft JhengHei"/>
              </a:rPr>
              <a:t>租</a:t>
            </a:r>
            <a:r>
              <a:rPr sz="2400" b="1" spc="7" dirty="0">
                <a:solidFill>
                  <a:srgbClr val="3E3A39"/>
                </a:solidFill>
                <a:latin typeface="Microsoft JhengHei"/>
                <a:cs typeface="Microsoft JhengHei"/>
              </a:rPr>
              <a:t>金</a:t>
            </a:r>
            <a:r>
              <a:rPr sz="2400" b="1" dirty="0">
                <a:solidFill>
                  <a:srgbClr val="3E3A39"/>
                </a:solidFill>
                <a:latin typeface="Microsoft JhengHei"/>
                <a:cs typeface="Microsoft JhengHei"/>
              </a:rPr>
              <a:t>、</a:t>
            </a:r>
            <a:r>
              <a:rPr sz="2400" b="1" dirty="0">
                <a:solidFill>
                  <a:srgbClr val="1529EB"/>
                </a:solidFill>
                <a:latin typeface="Microsoft JhengHei"/>
                <a:cs typeface="Microsoft JhengHei"/>
              </a:rPr>
              <a:t>押金不得超過</a:t>
            </a:r>
            <a:r>
              <a:rPr sz="2400" b="1" spc="-7" dirty="0">
                <a:solidFill>
                  <a:srgbClr val="1529EB"/>
                </a:solidFill>
                <a:latin typeface="Arial MT"/>
                <a:cs typeface="Arial MT"/>
              </a:rPr>
              <a:t>2</a:t>
            </a:r>
            <a:r>
              <a:rPr sz="2400" b="1" dirty="0">
                <a:solidFill>
                  <a:srgbClr val="1529EB"/>
                </a:solidFill>
                <a:latin typeface="Microsoft JhengHei"/>
                <a:cs typeface="Microsoft JhengHei"/>
              </a:rPr>
              <a:t>個月</a:t>
            </a:r>
            <a:r>
              <a:rPr sz="2400" b="1" spc="-20" dirty="0">
                <a:solidFill>
                  <a:srgbClr val="1529EB"/>
                </a:solidFill>
                <a:latin typeface="Microsoft JhengHei"/>
                <a:cs typeface="Microsoft JhengHei"/>
              </a:rPr>
              <a:t>租</a:t>
            </a:r>
            <a:r>
              <a:rPr sz="2400" b="1" dirty="0">
                <a:solidFill>
                  <a:srgbClr val="1529EB"/>
                </a:solidFill>
                <a:latin typeface="Microsoft JhengHei"/>
                <a:cs typeface="Microsoft JhengHei"/>
              </a:rPr>
              <a:t>金</a:t>
            </a:r>
            <a:r>
              <a:rPr sz="2400" b="1" dirty="0">
                <a:solidFill>
                  <a:srgbClr val="3E3A39"/>
                </a:solidFill>
                <a:latin typeface="Microsoft JhengHei"/>
                <a:cs typeface="Microsoft JhengHei"/>
              </a:rPr>
              <a:t>。</a:t>
            </a:r>
          </a:p>
        </p:txBody>
      </p:sp>
      <p:sp>
        <p:nvSpPr>
          <p:cNvPr id="29" name="object 29"/>
          <p:cNvSpPr txBox="1"/>
          <p:nvPr/>
        </p:nvSpPr>
        <p:spPr>
          <a:xfrm>
            <a:off x="1001013" y="5378123"/>
            <a:ext cx="6949898" cy="755762"/>
          </a:xfrm>
          <a:prstGeom prst="rect">
            <a:avLst/>
          </a:prstGeom>
        </p:spPr>
        <p:txBody>
          <a:bodyPr vert="horz" wrap="square" lIns="0" tIns="16933" rIns="0" bIns="0" rtlCol="0">
            <a:spAutoFit/>
          </a:bodyPr>
          <a:lstStyle/>
          <a:p>
            <a:pPr marL="16933" marR="6773">
              <a:spcBef>
                <a:spcPts val="133"/>
              </a:spcBef>
            </a:pPr>
            <a:r>
              <a:rPr lang="en-US" sz="2400" b="1" dirty="0">
                <a:solidFill>
                  <a:srgbClr val="3E3A39"/>
                </a:solidFill>
                <a:latin typeface="Microsoft JhengHei"/>
                <a:cs typeface="Microsoft JhengHei"/>
              </a:rPr>
              <a:t>5.</a:t>
            </a:r>
            <a:r>
              <a:rPr sz="2400" b="1" dirty="0">
                <a:solidFill>
                  <a:srgbClr val="3E3A39"/>
                </a:solidFill>
                <a:latin typeface="Microsoft JhengHei"/>
                <a:cs typeface="Microsoft JhengHei"/>
              </a:rPr>
              <a:t>注意契約規定之</a:t>
            </a:r>
            <a:r>
              <a:rPr sz="2400" b="1" dirty="0">
                <a:solidFill>
                  <a:srgbClr val="FF0000"/>
                </a:solidFill>
                <a:latin typeface="Microsoft JhengHei"/>
                <a:cs typeface="Microsoft JhengHei"/>
              </a:rPr>
              <a:t>修繕責</a:t>
            </a:r>
            <a:r>
              <a:rPr sz="2400" b="1" spc="-20" dirty="0">
                <a:solidFill>
                  <a:srgbClr val="FF0000"/>
                </a:solidFill>
                <a:latin typeface="Microsoft JhengHei"/>
                <a:cs typeface="Microsoft JhengHei"/>
              </a:rPr>
              <a:t>任</a:t>
            </a:r>
            <a:r>
              <a:rPr sz="2400" b="1" dirty="0">
                <a:solidFill>
                  <a:srgbClr val="FF0000"/>
                </a:solidFill>
                <a:latin typeface="Microsoft JhengHei"/>
                <a:cs typeface="Microsoft JhengHei"/>
              </a:rPr>
              <a:t>權屬</a:t>
            </a:r>
            <a:r>
              <a:rPr sz="2400" spc="-20" dirty="0">
                <a:latin typeface="Microsoft JhengHei"/>
                <a:cs typeface="Microsoft JhengHei"/>
              </a:rPr>
              <a:t>，</a:t>
            </a:r>
            <a:r>
              <a:rPr sz="2400" b="1" dirty="0">
                <a:solidFill>
                  <a:srgbClr val="3E3A39"/>
                </a:solidFill>
                <a:latin typeface="Microsoft JhengHei"/>
                <a:cs typeface="Microsoft JhengHei"/>
              </a:rPr>
              <a:t>非人</a:t>
            </a:r>
            <a:r>
              <a:rPr sz="2400" b="1" spc="-20" dirty="0">
                <a:solidFill>
                  <a:srgbClr val="3E3A39"/>
                </a:solidFill>
                <a:latin typeface="Microsoft JhengHei"/>
                <a:cs typeface="Microsoft JhengHei"/>
              </a:rPr>
              <a:t>為</a:t>
            </a:r>
            <a:r>
              <a:rPr sz="2400" b="1" dirty="0">
                <a:solidFill>
                  <a:srgbClr val="3E3A39"/>
                </a:solidFill>
                <a:latin typeface="Microsoft JhengHei"/>
                <a:cs typeface="Microsoft JhengHei"/>
              </a:rPr>
              <a:t>損壞</a:t>
            </a:r>
            <a:r>
              <a:rPr sz="2400" b="1" spc="-20" dirty="0">
                <a:solidFill>
                  <a:srgbClr val="3E3A39"/>
                </a:solidFill>
                <a:latin typeface="Microsoft JhengHei"/>
                <a:cs typeface="Microsoft JhengHei"/>
              </a:rPr>
              <a:t>部</a:t>
            </a:r>
            <a:r>
              <a:rPr sz="2400" b="1" dirty="0">
                <a:solidFill>
                  <a:srgbClr val="3E3A39"/>
                </a:solidFill>
                <a:latin typeface="Microsoft JhengHei"/>
                <a:cs typeface="Microsoft JhengHei"/>
              </a:rPr>
              <a:t>分</a:t>
            </a:r>
            <a:br>
              <a:rPr lang="en-US" sz="2400" b="1" dirty="0">
                <a:solidFill>
                  <a:srgbClr val="3E3A39"/>
                </a:solidFill>
                <a:latin typeface="Microsoft JhengHei"/>
                <a:cs typeface="Microsoft JhengHei"/>
              </a:rPr>
            </a:br>
            <a:r>
              <a:rPr lang="zh-TW" altLang="en-US" sz="2400" b="1" dirty="0">
                <a:solidFill>
                  <a:srgbClr val="3E3A39"/>
                </a:solidFill>
                <a:latin typeface="Microsoft JhengHei"/>
                <a:cs typeface="Microsoft JhengHei"/>
              </a:rPr>
              <a:t>   </a:t>
            </a:r>
            <a:r>
              <a:rPr sz="2400" b="1" dirty="0">
                <a:solidFill>
                  <a:srgbClr val="3E3A39"/>
                </a:solidFill>
                <a:latin typeface="Microsoft JhengHei"/>
                <a:cs typeface="Microsoft JhengHei"/>
              </a:rPr>
              <a:t>， </a:t>
            </a:r>
            <a:r>
              <a:rPr sz="2400" b="1" spc="-447" dirty="0">
                <a:solidFill>
                  <a:srgbClr val="3E3A39"/>
                </a:solidFill>
                <a:latin typeface="Microsoft JhengHei"/>
                <a:cs typeface="Microsoft JhengHei"/>
              </a:rPr>
              <a:t> </a:t>
            </a:r>
            <a:r>
              <a:rPr sz="2400" b="1" dirty="0">
                <a:solidFill>
                  <a:srgbClr val="3E3A39"/>
                </a:solidFill>
                <a:latin typeface="Microsoft JhengHei"/>
                <a:cs typeface="Microsoft JhengHei"/>
              </a:rPr>
              <a:t>房客有告知義務，房東</a:t>
            </a:r>
            <a:r>
              <a:rPr sz="2400" b="1" spc="-20" dirty="0">
                <a:solidFill>
                  <a:srgbClr val="3E3A39"/>
                </a:solidFill>
                <a:latin typeface="Microsoft JhengHei"/>
                <a:cs typeface="Microsoft JhengHei"/>
              </a:rPr>
              <a:t>則</a:t>
            </a:r>
            <a:r>
              <a:rPr sz="2400" b="1" dirty="0">
                <a:solidFill>
                  <a:srgbClr val="3E3A39"/>
                </a:solidFill>
                <a:latin typeface="Microsoft JhengHei"/>
                <a:cs typeface="Microsoft JhengHei"/>
              </a:rPr>
              <a:t>有修</a:t>
            </a:r>
            <a:r>
              <a:rPr sz="2400" b="1" spc="-20" dirty="0">
                <a:solidFill>
                  <a:srgbClr val="3E3A39"/>
                </a:solidFill>
                <a:latin typeface="Microsoft JhengHei"/>
                <a:cs typeface="Microsoft JhengHei"/>
              </a:rPr>
              <a:t>繕</a:t>
            </a:r>
            <a:r>
              <a:rPr sz="2400" b="1" dirty="0">
                <a:solidFill>
                  <a:srgbClr val="3E3A39"/>
                </a:solidFill>
                <a:latin typeface="Microsoft JhengHei"/>
                <a:cs typeface="Microsoft JhengHei"/>
              </a:rPr>
              <a:t>之義</a:t>
            </a:r>
            <a:r>
              <a:rPr sz="2400" b="1" spc="-20" dirty="0">
                <a:solidFill>
                  <a:srgbClr val="3E3A39"/>
                </a:solidFill>
                <a:latin typeface="Microsoft JhengHei"/>
                <a:cs typeface="Microsoft JhengHei"/>
              </a:rPr>
              <a:t>務</a:t>
            </a:r>
            <a:r>
              <a:rPr sz="2400" b="1" dirty="0">
                <a:solidFill>
                  <a:srgbClr val="3E3A39"/>
                </a:solidFill>
                <a:latin typeface="Microsoft JhengHei"/>
                <a:cs typeface="Microsoft JhengHei"/>
              </a:rPr>
              <a:t>。</a:t>
            </a:r>
          </a:p>
        </p:txBody>
      </p:sp>
      <p:pic>
        <p:nvPicPr>
          <p:cNvPr id="97" name="圖片 96">
            <a:extLst>
              <a:ext uri="{FF2B5EF4-FFF2-40B4-BE49-F238E27FC236}">
                <a16:creationId xmlns:a16="http://schemas.microsoft.com/office/drawing/2014/main" id="{FAE81F35-3D08-221B-A775-D46C46F915FE}"/>
              </a:ext>
            </a:extLst>
          </p:cNvPr>
          <p:cNvPicPr>
            <a:picLocks noChangeAspect="1"/>
          </p:cNvPicPr>
          <p:nvPr/>
        </p:nvPicPr>
        <p:blipFill>
          <a:blip r:embed="rId2"/>
          <a:stretch>
            <a:fillRect/>
          </a:stretch>
        </p:blipFill>
        <p:spPr>
          <a:xfrm rot="21156439">
            <a:off x="8705194" y="768750"/>
            <a:ext cx="3345273" cy="3345273"/>
          </a:xfrm>
          <a:prstGeom prst="rect">
            <a:avLst/>
          </a:prstGeom>
        </p:spPr>
      </p:pic>
      <p:sp>
        <p:nvSpPr>
          <p:cNvPr id="108" name="矩形: 圓角 107">
            <a:extLst>
              <a:ext uri="{FF2B5EF4-FFF2-40B4-BE49-F238E27FC236}">
                <a16:creationId xmlns:a16="http://schemas.microsoft.com/office/drawing/2014/main" id="{FFBF02AC-AADC-F007-CA83-955892DD5A72}"/>
              </a:ext>
            </a:extLst>
          </p:cNvPr>
          <p:cNvSpPr/>
          <p:nvPr/>
        </p:nvSpPr>
        <p:spPr>
          <a:xfrm>
            <a:off x="775543" y="1374023"/>
            <a:ext cx="7019365" cy="594941"/>
          </a:xfrm>
          <a:prstGeom prst="roundRect">
            <a:avLst/>
          </a:prstGeom>
          <a:noFill/>
          <a:ln w="44450" cmpd="dbl">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9" name="矩形: 圓角 108">
            <a:extLst>
              <a:ext uri="{FF2B5EF4-FFF2-40B4-BE49-F238E27FC236}">
                <a16:creationId xmlns:a16="http://schemas.microsoft.com/office/drawing/2014/main" id="{9A9B8C0F-658A-3DE2-997C-8D65353C2BD0}"/>
              </a:ext>
            </a:extLst>
          </p:cNvPr>
          <p:cNvSpPr/>
          <p:nvPr/>
        </p:nvSpPr>
        <p:spPr>
          <a:xfrm>
            <a:off x="787915" y="3507895"/>
            <a:ext cx="7019365" cy="594941"/>
          </a:xfrm>
          <a:prstGeom prst="roundRect">
            <a:avLst/>
          </a:prstGeom>
          <a:noFill/>
          <a:ln w="44450" cmpd="dbl">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0" name="矩形: 圓角 109">
            <a:extLst>
              <a:ext uri="{FF2B5EF4-FFF2-40B4-BE49-F238E27FC236}">
                <a16:creationId xmlns:a16="http://schemas.microsoft.com/office/drawing/2014/main" id="{A2A79DF8-5FDC-95B4-873A-24BD9A4FE81A}"/>
              </a:ext>
            </a:extLst>
          </p:cNvPr>
          <p:cNvSpPr/>
          <p:nvPr/>
        </p:nvSpPr>
        <p:spPr>
          <a:xfrm>
            <a:off x="775542" y="4277092"/>
            <a:ext cx="7019365" cy="802946"/>
          </a:xfrm>
          <a:prstGeom prst="roundRect">
            <a:avLst/>
          </a:prstGeom>
          <a:noFill/>
          <a:ln w="44450" cmpd="dbl">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1" name="矩形: 圓角 110">
            <a:extLst>
              <a:ext uri="{FF2B5EF4-FFF2-40B4-BE49-F238E27FC236}">
                <a16:creationId xmlns:a16="http://schemas.microsoft.com/office/drawing/2014/main" id="{648B30F6-9908-2DEE-1C11-7FE35BCD117A}"/>
              </a:ext>
            </a:extLst>
          </p:cNvPr>
          <p:cNvSpPr/>
          <p:nvPr/>
        </p:nvSpPr>
        <p:spPr>
          <a:xfrm>
            <a:off x="797643" y="5294051"/>
            <a:ext cx="7019365" cy="918854"/>
          </a:xfrm>
          <a:prstGeom prst="roundRect">
            <a:avLst/>
          </a:prstGeom>
          <a:noFill/>
          <a:ln w="44450" cmpd="dbl">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2" name="矩形: 圓角 111">
            <a:extLst>
              <a:ext uri="{FF2B5EF4-FFF2-40B4-BE49-F238E27FC236}">
                <a16:creationId xmlns:a16="http://schemas.microsoft.com/office/drawing/2014/main" id="{361BE9CA-0B16-B4C0-CDD7-56370581233D}"/>
              </a:ext>
            </a:extLst>
          </p:cNvPr>
          <p:cNvSpPr/>
          <p:nvPr/>
        </p:nvSpPr>
        <p:spPr>
          <a:xfrm>
            <a:off x="775543" y="2130860"/>
            <a:ext cx="7019365" cy="1209565"/>
          </a:xfrm>
          <a:prstGeom prst="roundRect">
            <a:avLst/>
          </a:prstGeom>
          <a:noFill/>
          <a:ln w="44450" cmpd="dbl">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C2B5E3D6-8B13-5FAD-8E41-C1B15F6C3117}"/>
              </a:ext>
            </a:extLst>
          </p:cNvPr>
          <p:cNvPicPr>
            <a:picLocks noChangeAspect="1"/>
          </p:cNvPicPr>
          <p:nvPr/>
        </p:nvPicPr>
        <p:blipFill>
          <a:blip r:embed="rId2"/>
          <a:stretch>
            <a:fillRect/>
          </a:stretch>
        </p:blipFill>
        <p:spPr>
          <a:xfrm>
            <a:off x="1518579" y="549999"/>
            <a:ext cx="8922998" cy="5758002"/>
          </a:xfrm>
          <a:prstGeom prst="rect">
            <a:avLst/>
          </a:prstGeom>
        </p:spPr>
      </p:pic>
    </p:spTree>
    <p:extLst>
      <p:ext uri="{BB962C8B-B14F-4D97-AF65-F5344CB8AC3E}">
        <p14:creationId xmlns:p14="http://schemas.microsoft.com/office/powerpoint/2010/main" val="5509679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dirty="0">
                <a:solidFill>
                  <a:srgbClr val="000000"/>
                </a:solidFill>
                <a:latin typeface="Microsoft JhengHei"/>
                <a:ea typeface="Microsoft JhengHei"/>
                <a:cs typeface="Microsoft JhengHei"/>
                <a:sym typeface="Microsoft JhengHei"/>
              </a:rPr>
              <a:t>由</a:t>
            </a:r>
            <a:r>
              <a:rPr lang="en-US" altLang="zh-TW" b="1" dirty="0">
                <a:solidFill>
                  <a:srgbClr val="FF0000"/>
                </a:solidFill>
                <a:latin typeface="Microsoft JhengHei"/>
                <a:ea typeface="Microsoft JhengHei"/>
                <a:cs typeface="Microsoft JhengHei"/>
                <a:sym typeface="Microsoft JhengHei"/>
              </a:rPr>
              <a:t>WHO</a:t>
            </a:r>
            <a:r>
              <a:rPr lang="zh-TW" altLang="en-US" b="1" dirty="0">
                <a:solidFill>
                  <a:srgbClr val="FF0000"/>
                </a:solidFill>
                <a:latin typeface="Microsoft JhengHei"/>
                <a:ea typeface="Microsoft JhengHei"/>
                <a:cs typeface="Microsoft JhengHei"/>
                <a:sym typeface="Microsoft JhengHei"/>
              </a:rPr>
              <a:t>修繕</a:t>
            </a:r>
            <a:r>
              <a:rPr lang="zh-TW" altLang="en-US" dirty="0">
                <a:solidFill>
                  <a:srgbClr val="000000"/>
                </a:solidFill>
                <a:latin typeface="Microsoft JhengHei"/>
                <a:ea typeface="Microsoft JhengHei"/>
                <a:cs typeface="Microsoft JhengHei"/>
                <a:sym typeface="Microsoft JhengHei"/>
              </a:rPr>
              <a:t>？</a:t>
            </a:r>
            <a:br>
              <a:rPr lang="zh-TW" altLang="zh-TW" dirty="0">
                <a:solidFill>
                  <a:srgbClr val="000000"/>
                </a:solidFill>
                <a:latin typeface="Microsoft JhengHei"/>
                <a:ea typeface="Microsoft JhengHei"/>
                <a:cs typeface="Microsoft JhengHei"/>
                <a:sym typeface="Microsoft JhengHei"/>
              </a:rPr>
            </a:br>
            <a:endParaRPr lang="zh-TW" altLang="en-US" dirty="0"/>
          </a:p>
        </p:txBody>
      </p:sp>
      <p:sp>
        <p:nvSpPr>
          <p:cNvPr id="3" name="副標題 2"/>
          <p:cNvSpPr>
            <a:spLocks noGrp="1"/>
          </p:cNvSpPr>
          <p:nvPr>
            <p:ph type="subTitle" idx="1"/>
          </p:nvPr>
        </p:nvSpPr>
        <p:spPr/>
        <p:txBody>
          <a:bodyPr>
            <a:normAutofit/>
          </a:bodyPr>
          <a:lstStyle/>
          <a:p>
            <a:pPr marL="0" indent="0">
              <a:buNone/>
            </a:pPr>
            <a:r>
              <a:rPr lang="zh-TW" altLang="en-US" sz="5400" b="1" dirty="0">
                <a:latin typeface="微軟正黑體" panose="020B0604030504040204" pitchFamily="34" charset="-120"/>
                <a:ea typeface="微軟正黑體" panose="020B0604030504040204" pitchFamily="34" charset="-120"/>
              </a:rPr>
              <a:t>→</a:t>
            </a:r>
            <a:r>
              <a:rPr lang="zh-TW" altLang="en-US" sz="5400" b="1" dirty="0">
                <a:solidFill>
                  <a:srgbClr val="0000FF"/>
                </a:solidFill>
                <a:latin typeface="微軟正黑體" panose="020B0604030504040204" pitchFamily="34" charset="-120"/>
                <a:ea typeface="微軟正黑體" panose="020B0604030504040204" pitchFamily="34" charset="-120"/>
              </a:rPr>
              <a:t>法律規定</a:t>
            </a:r>
            <a:r>
              <a:rPr lang="zh-TW" altLang="en-US" sz="7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原則</a:t>
            </a:r>
            <a:r>
              <a:rPr lang="zh-TW" altLang="en-US" sz="5400" b="1" dirty="0">
                <a:latin typeface="微軟正黑體" panose="020B0604030504040204" pitchFamily="34" charset="-120"/>
                <a:ea typeface="微軟正黑體" panose="020B0604030504040204" pitchFamily="34" charset="-120"/>
              </a:rPr>
              <a:t>在</a:t>
            </a:r>
            <a:r>
              <a:rPr lang="zh-TW" altLang="en-US" sz="6000" b="1" u="sng" dirty="0">
                <a:solidFill>
                  <a:srgbClr val="0000FF"/>
                </a:solidFill>
                <a:latin typeface="微軟正黑體" panose="020B0604030504040204" pitchFamily="34" charset="-120"/>
                <a:ea typeface="微軟正黑體" panose="020B0604030504040204" pitchFamily="34" charset="-120"/>
              </a:rPr>
              <a:t>房東</a:t>
            </a:r>
          </a:p>
        </p:txBody>
      </p:sp>
    </p:spTree>
    <p:extLst>
      <p:ext uri="{BB962C8B-B14F-4D97-AF65-F5344CB8AC3E}">
        <p14:creationId xmlns:p14="http://schemas.microsoft.com/office/powerpoint/2010/main" val="33831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1631504" y="1133576"/>
            <a:ext cx="9915863" cy="1671380"/>
          </a:xfrm>
          <a:prstGeom prst="rect">
            <a:avLst/>
          </a:prstGeom>
        </p:spPr>
      </p:pic>
      <p:cxnSp>
        <p:nvCxnSpPr>
          <p:cNvPr id="6" name="直線接點 5"/>
          <p:cNvCxnSpPr/>
          <p:nvPr/>
        </p:nvCxnSpPr>
        <p:spPr>
          <a:xfrm flipV="1">
            <a:off x="8760296" y="1535859"/>
            <a:ext cx="2191264" cy="8238"/>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a:off x="3647728" y="2804956"/>
            <a:ext cx="5335313" cy="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副標題 2"/>
          <p:cNvSpPr>
            <a:spLocks noGrp="1"/>
          </p:cNvSpPr>
          <p:nvPr>
            <p:ph type="subTitle" idx="1"/>
          </p:nvPr>
        </p:nvSpPr>
        <p:spPr>
          <a:xfrm>
            <a:off x="2017435" y="3881357"/>
            <a:ext cx="9144000" cy="1655762"/>
          </a:xfrm>
        </p:spPr>
        <p:txBody>
          <a:bodyPr>
            <a:normAutofit/>
          </a:bodyPr>
          <a:lstStyle/>
          <a:p>
            <a:pPr marL="50800" indent="0">
              <a:buNone/>
            </a:pPr>
            <a:r>
              <a:rPr lang="zh-TW" altLang="en-US" sz="6600" b="1" dirty="0">
                <a:solidFill>
                  <a:srgbClr val="FF0000"/>
                </a:solidFill>
                <a:latin typeface="微軟正黑體" panose="020B0604030504040204" pitchFamily="34" charset="-120"/>
                <a:ea typeface="微軟正黑體" panose="020B0604030504040204" pitchFamily="34" charset="-120"/>
              </a:rPr>
              <a:t>修繕責任可以轉嫁！！</a:t>
            </a:r>
          </a:p>
        </p:txBody>
      </p:sp>
      <p:pic>
        <p:nvPicPr>
          <p:cNvPr id="8" name="圖片 7"/>
          <p:cNvPicPr/>
          <p:nvPr/>
        </p:nvPicPr>
        <p:blipFill rotWithShape="1">
          <a:blip r:embed="rId2"/>
          <a:srcRect l="22213" t="73929" r="73272"/>
          <a:stretch/>
        </p:blipFill>
        <p:spPr bwMode="auto">
          <a:xfrm>
            <a:off x="8040216" y="2377008"/>
            <a:ext cx="432048" cy="4039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349467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ctrTitle"/>
          </p:nvPr>
        </p:nvSpPr>
        <p:spPr>
          <a:xfrm>
            <a:off x="6096000" y="537344"/>
            <a:ext cx="5544616" cy="2387600"/>
          </a:xfrm>
        </p:spPr>
        <p:txBody>
          <a:bodyPr>
            <a:normAutofit fontScale="90000"/>
          </a:bodyPr>
          <a:lstStyle/>
          <a:p>
            <a:pPr>
              <a:lnSpc>
                <a:spcPts val="4900"/>
              </a:lnSpc>
            </a:pPr>
            <a:r>
              <a:rPr lang="zh-TW" altLang="en-US" b="1" dirty="0">
                <a:solidFill>
                  <a:schemeClr val="accent4">
                    <a:lumMod val="50000"/>
                  </a:schemeClr>
                </a:solidFill>
                <a:latin typeface="微軟正黑體" panose="020B0604030504040204" pitchFamily="34" charset="-120"/>
                <a:ea typeface="微軟正黑體" panose="020B0604030504040204" pitchFamily="34" charset="-120"/>
              </a:rPr>
              <a:t>第 </a:t>
            </a:r>
            <a:r>
              <a:rPr lang="en-US" altLang="zh-TW" b="1" dirty="0">
                <a:solidFill>
                  <a:schemeClr val="accent4">
                    <a:lumMod val="50000"/>
                  </a:schemeClr>
                </a:solidFill>
                <a:latin typeface="微軟正黑體" panose="020B0604030504040204" pitchFamily="34" charset="-120"/>
                <a:ea typeface="微軟正黑體" panose="020B0604030504040204" pitchFamily="34" charset="-120"/>
              </a:rPr>
              <a:t>432 </a:t>
            </a:r>
            <a:r>
              <a:rPr lang="zh-TW" altLang="en-US" b="1" dirty="0">
                <a:solidFill>
                  <a:schemeClr val="accent4">
                    <a:lumMod val="50000"/>
                  </a:schemeClr>
                </a:solidFill>
                <a:latin typeface="微軟正黑體" panose="020B0604030504040204" pitchFamily="34" charset="-120"/>
                <a:ea typeface="微軟正黑體" panose="020B0604030504040204" pitchFamily="34" charset="-120"/>
              </a:rPr>
              <a:t>條</a:t>
            </a:r>
            <a:br>
              <a:rPr lang="en-US" altLang="zh-TW" b="1" dirty="0">
                <a:solidFill>
                  <a:srgbClr val="1959E7"/>
                </a:solidFill>
                <a:latin typeface="微軟正黑體" panose="020B0604030504040204" pitchFamily="34" charset="-120"/>
                <a:ea typeface="微軟正黑體" panose="020B0604030504040204" pitchFamily="34" charset="-120"/>
              </a:rPr>
            </a:br>
            <a:r>
              <a:rPr lang="zh-TW" altLang="en-US" sz="3600" b="1" dirty="0">
                <a:solidFill>
                  <a:srgbClr val="000000"/>
                </a:solidFill>
                <a:latin typeface="微軟正黑體" panose="020B0604030504040204" pitchFamily="34" charset="-120"/>
                <a:ea typeface="微軟正黑體" panose="020B0604030504040204" pitchFamily="34" charset="-120"/>
              </a:rPr>
              <a:t>承租人應以</a:t>
            </a:r>
            <a:r>
              <a:rPr lang="zh-TW" altLang="en-US" sz="3600" b="1" dirty="0">
                <a:solidFill>
                  <a:srgbClr val="FF0000"/>
                </a:solidFill>
                <a:latin typeface="微軟正黑體" panose="020B0604030504040204" pitchFamily="34" charset="-120"/>
                <a:ea typeface="微軟正黑體" panose="020B0604030504040204" pitchFamily="34" charset="-120"/>
              </a:rPr>
              <a:t>善良管理人</a:t>
            </a:r>
            <a:r>
              <a:rPr lang="zh-TW" altLang="en-US" sz="3600" b="1" dirty="0">
                <a:solidFill>
                  <a:srgbClr val="000000"/>
                </a:solidFill>
                <a:latin typeface="微軟正黑體" panose="020B0604030504040204" pitchFamily="34" charset="-120"/>
                <a:ea typeface="微軟正黑體" panose="020B0604030504040204" pitchFamily="34" charset="-120"/>
              </a:rPr>
              <a:t>之注意，保管租賃物，租賃物有生產力者，並應保持其生產力。</a:t>
            </a:r>
            <a:br>
              <a:rPr lang="en-US" altLang="zh-TW" sz="3600" b="1" dirty="0">
                <a:solidFill>
                  <a:srgbClr val="000000"/>
                </a:solidFill>
                <a:latin typeface="微軟正黑體" panose="020B0604030504040204" pitchFamily="34" charset="-120"/>
                <a:ea typeface="微軟正黑體" panose="020B0604030504040204" pitchFamily="34" charset="-120"/>
              </a:rPr>
            </a:br>
            <a:r>
              <a:rPr lang="zh-TW" altLang="en-US" sz="3600" b="1" dirty="0">
                <a:solidFill>
                  <a:srgbClr val="000000"/>
                </a:solidFill>
                <a:latin typeface="微軟正黑體" panose="020B0604030504040204" pitchFamily="34" charset="-120"/>
                <a:ea typeface="微軟正黑體" panose="020B0604030504040204" pitchFamily="34" charset="-120"/>
              </a:rPr>
              <a:t>承租人</a:t>
            </a:r>
            <a:r>
              <a:rPr lang="zh-TW" altLang="en-US" sz="3600" b="1" dirty="0">
                <a:solidFill>
                  <a:srgbClr val="0000FF"/>
                </a:solidFill>
                <a:latin typeface="微軟正黑體" panose="020B0604030504040204" pitchFamily="34" charset="-120"/>
                <a:ea typeface="微軟正黑體" panose="020B0604030504040204" pitchFamily="34" charset="-120"/>
              </a:rPr>
              <a:t>違反前項義務</a:t>
            </a:r>
            <a:r>
              <a:rPr lang="zh-TW" altLang="en-US" sz="3600" b="1" dirty="0">
                <a:solidFill>
                  <a:srgbClr val="000000"/>
                </a:solidFill>
                <a:latin typeface="微軟正黑體" panose="020B0604030504040204" pitchFamily="34" charset="-120"/>
                <a:ea typeface="微軟正黑體" panose="020B0604030504040204" pitchFamily="34" charset="-120"/>
              </a:rPr>
              <a:t>，</a:t>
            </a:r>
            <a:r>
              <a:rPr lang="zh-TW" altLang="en-US" sz="3600" b="1" dirty="0">
                <a:solidFill>
                  <a:srgbClr val="0000FF"/>
                </a:solidFill>
                <a:latin typeface="微軟正黑體" panose="020B0604030504040204" pitchFamily="34" charset="-120"/>
                <a:ea typeface="微軟正黑體" panose="020B0604030504040204" pitchFamily="34" charset="-120"/>
              </a:rPr>
              <a:t>致租賃物毀損、滅失者</a:t>
            </a:r>
            <a:r>
              <a:rPr lang="zh-TW" altLang="en-US" sz="3600" b="1" dirty="0">
                <a:solidFill>
                  <a:srgbClr val="000000"/>
                </a:solidFill>
                <a:latin typeface="微軟正黑體" panose="020B0604030504040204" pitchFamily="34" charset="-120"/>
                <a:ea typeface="微軟正黑體" panose="020B0604030504040204" pitchFamily="34" charset="-120"/>
              </a:rPr>
              <a:t>，</a:t>
            </a:r>
            <a:r>
              <a:rPr lang="zh-TW" altLang="en-US" sz="3600" b="1" dirty="0">
                <a:solidFill>
                  <a:srgbClr val="FF0000"/>
                </a:solidFill>
                <a:latin typeface="微軟正黑體" panose="020B0604030504040204" pitchFamily="34" charset="-120"/>
                <a:ea typeface="微軟正黑體" panose="020B0604030504040204" pitchFamily="34" charset="-120"/>
              </a:rPr>
              <a:t>負損害賠償責任</a:t>
            </a:r>
            <a:r>
              <a:rPr lang="zh-TW" altLang="en-US" sz="3600" b="1" dirty="0">
                <a:solidFill>
                  <a:srgbClr val="000000"/>
                </a:solidFill>
                <a:latin typeface="微軟正黑體" panose="020B0604030504040204" pitchFamily="34" charset="-120"/>
                <a:ea typeface="微軟正黑體" panose="020B0604030504040204" pitchFamily="34" charset="-120"/>
              </a:rPr>
              <a:t>。但依約定之方法或依物之性質而定之方法為使用、收益，致有變更或毀損者，不在此限。</a:t>
            </a:r>
            <a:br>
              <a:rPr lang="zh-TW" altLang="en-US" dirty="0">
                <a:latin typeface="微軟正黑體" panose="020B0604030504040204" pitchFamily="34" charset="-120"/>
                <a:ea typeface="微軟正黑體" panose="020B0604030504040204" pitchFamily="34" charset="-120"/>
              </a:rPr>
            </a:br>
            <a:endParaRPr lang="zh-TW" altLang="en-US" dirty="0">
              <a:latin typeface="微軟正黑體" panose="020B0604030504040204" pitchFamily="34" charset="-120"/>
              <a:ea typeface="微軟正黑體" panose="020B0604030504040204" pitchFamily="34" charset="-120"/>
            </a:endParaRPr>
          </a:p>
        </p:txBody>
      </p:sp>
      <p:pic>
        <p:nvPicPr>
          <p:cNvPr id="4" name="圖片 3"/>
          <p:cNvPicPr/>
          <p:nvPr/>
        </p:nvPicPr>
        <p:blipFill rotWithShape="1">
          <a:blip r:embed="rId2"/>
          <a:srcRect l="14086" t="38526" r="39140" b="11388"/>
          <a:stretch/>
        </p:blipFill>
        <p:spPr bwMode="auto">
          <a:xfrm>
            <a:off x="29481" y="980728"/>
            <a:ext cx="5904656" cy="4608512"/>
          </a:xfrm>
          <a:prstGeom prst="rect">
            <a:avLst/>
          </a:prstGeom>
          <a:ln>
            <a:noFill/>
          </a:ln>
          <a:extLst>
            <a:ext uri="{53640926-AAD7-44D8-BBD7-CCE9431645EC}">
              <a14:shadowObscured xmlns:a14="http://schemas.microsoft.com/office/drawing/2010/main"/>
            </a:ext>
          </a:extLst>
        </p:spPr>
      </p:pic>
      <p:sp>
        <p:nvSpPr>
          <p:cNvPr id="3" name="矩形 2"/>
          <p:cNvSpPr/>
          <p:nvPr/>
        </p:nvSpPr>
        <p:spPr>
          <a:xfrm>
            <a:off x="4727848" y="1844824"/>
            <a:ext cx="792088" cy="2160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800" dirty="0">
                <a:solidFill>
                  <a:srgbClr val="FF9933"/>
                </a:solidFill>
                <a:latin typeface="華康兒風體W4" panose="020F0400000000000000" pitchFamily="34" charset="-120"/>
                <a:ea typeface="華康兒風體W4" panose="020F0400000000000000" pitchFamily="34" charset="-120"/>
              </a:rPr>
              <a:t>我很善良唷</a:t>
            </a:r>
          </a:p>
        </p:txBody>
      </p:sp>
    </p:spTree>
    <p:extLst>
      <p:ext uri="{BB962C8B-B14F-4D97-AF65-F5344CB8AC3E}">
        <p14:creationId xmlns:p14="http://schemas.microsoft.com/office/powerpoint/2010/main" val="5987823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66"/>
          <p:cNvSpPr txBox="1">
            <a:spLocks noGrp="1"/>
          </p:cNvSpPr>
          <p:nvPr>
            <p:ph type="ctrTitle"/>
          </p:nvPr>
        </p:nvSpPr>
        <p:spPr>
          <a:xfrm>
            <a:off x="1271464" y="279268"/>
            <a:ext cx="9144000" cy="2387600"/>
          </a:xfrm>
          <a:prstGeom prst="rect">
            <a:avLst/>
          </a:prstGeom>
          <a:noFill/>
          <a:ln>
            <a:noFill/>
          </a:ln>
        </p:spPr>
        <p:txBody>
          <a:bodyPr spcFirstLastPara="1" wrap="square" lIns="45700" tIns="45700" rIns="45700" bIns="45700" anchor="ctr" anchorCtr="0">
            <a:noAutofit/>
          </a:bodyPr>
          <a:lstStyle/>
          <a:p>
            <a:pPr marL="0" lvl="0" indent="0" algn="l" rtl="0">
              <a:lnSpc>
                <a:spcPct val="90000"/>
              </a:lnSpc>
              <a:spcBef>
                <a:spcPts val="0"/>
              </a:spcBef>
              <a:spcAft>
                <a:spcPts val="0"/>
              </a:spcAft>
              <a:buClr>
                <a:srgbClr val="D2A000"/>
              </a:buClr>
              <a:buSzPts val="4400"/>
              <a:buFont typeface="Arial"/>
              <a:buNone/>
            </a:pPr>
            <a:r>
              <a:rPr lang="zh-TW" sz="5700" b="1" i="0" u="none" strike="noStrike" cap="none" dirty="0">
                <a:solidFill>
                  <a:srgbClr val="D2A000"/>
                </a:solidFill>
                <a:latin typeface="Microsoft JhengHei"/>
                <a:ea typeface="Microsoft JhengHei"/>
                <a:cs typeface="Microsoft JhengHei"/>
                <a:sym typeface="Microsoft JhengHei"/>
              </a:rPr>
              <a:t>電費究竟怎麼算？</a:t>
            </a:r>
            <a:endParaRPr sz="5700" b="1" dirty="0">
              <a:latin typeface="Microsoft JhengHei"/>
              <a:ea typeface="Microsoft JhengHei"/>
              <a:cs typeface="Microsoft JhengHei"/>
              <a:sym typeface="Microsoft JhengHei"/>
            </a:endParaRPr>
          </a:p>
        </p:txBody>
      </p:sp>
      <p:pic>
        <p:nvPicPr>
          <p:cNvPr id="442" name="Google Shape;442;p66" descr="D9yF_LropOieamNnl9ou0JjiPPEHbPqRyAxUWNl5Ycn_49p_l5ki8sXMNyvMAFBHlGzTPs2FhIaD3fRRdcyjmlPgUDzka4wsHfQ0N0PFu-xJIyWrA7Dy60M-Xt46NDKmCZ2hBMmYf40JC9-qtQ.jpg"/>
          <p:cNvPicPr preferRelativeResize="0"/>
          <p:nvPr/>
        </p:nvPicPr>
        <p:blipFill rotWithShape="1">
          <a:blip r:embed="rId3">
            <a:alphaModFix/>
          </a:blip>
          <a:srcRect/>
          <a:stretch/>
        </p:blipFill>
        <p:spPr>
          <a:xfrm>
            <a:off x="1271464" y="2074828"/>
            <a:ext cx="3946923" cy="3348633"/>
          </a:xfrm>
          <a:prstGeom prst="rect">
            <a:avLst/>
          </a:prstGeom>
          <a:noFill/>
          <a:ln>
            <a:noFill/>
          </a:ln>
        </p:spPr>
      </p:pic>
      <p:pic>
        <p:nvPicPr>
          <p:cNvPr id="443" name="Google Shape;443;p66" descr="UTP3BI74y3FhtHxp81ms12A-2QkUMqZUld0Na0tE3LcOh0ZsBooo9NPNE5EYQi8NrCkQuVZ7rAoUa_FOUucc4Uoe9euELidtJYr3xBk3xfKeAV0yRVYZTUv-E9JilCk0CXtWtDHylf2DvFIKQA.png"/>
          <p:cNvPicPr preferRelativeResize="0"/>
          <p:nvPr/>
        </p:nvPicPr>
        <p:blipFill rotWithShape="1">
          <a:blip r:embed="rId4">
            <a:alphaModFix/>
          </a:blip>
          <a:srcRect/>
          <a:stretch/>
        </p:blipFill>
        <p:spPr>
          <a:xfrm>
            <a:off x="8091620" y="480542"/>
            <a:ext cx="2727316" cy="2639400"/>
          </a:xfrm>
          <a:prstGeom prst="rect">
            <a:avLst/>
          </a:prstGeom>
          <a:noFill/>
          <a:ln>
            <a:noFill/>
          </a:ln>
        </p:spPr>
      </p:pic>
      <p:sp>
        <p:nvSpPr>
          <p:cNvPr id="2" name="向右箭號 1"/>
          <p:cNvSpPr/>
          <p:nvPr/>
        </p:nvSpPr>
        <p:spPr>
          <a:xfrm>
            <a:off x="5329477" y="3573016"/>
            <a:ext cx="1774636" cy="864096"/>
          </a:xfrm>
          <a:prstGeom prst="rightArrow">
            <a:avLst/>
          </a:prstGeom>
          <a:gradFill>
            <a:gsLst>
              <a:gs pos="36000">
                <a:srgbClr val="C00000"/>
              </a:gs>
              <a:gs pos="100000">
                <a:schemeClr val="accent3">
                  <a:tint val="50000"/>
                  <a:shade val="100000"/>
                  <a:satMod val="350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zh-TW" altLang="en-US"/>
          </a:p>
        </p:txBody>
      </p:sp>
      <p:pic>
        <p:nvPicPr>
          <p:cNvPr id="5" name="圖片 4">
            <a:extLst>
              <a:ext uri="{FF2B5EF4-FFF2-40B4-BE49-F238E27FC236}">
                <a16:creationId xmlns:a16="http://schemas.microsoft.com/office/drawing/2014/main" id="{2A0AD123-C8E4-C576-620C-317C4F1CC6F5}"/>
              </a:ext>
            </a:extLst>
          </p:cNvPr>
          <p:cNvPicPr>
            <a:picLocks noChangeAspect="1"/>
          </p:cNvPicPr>
          <p:nvPr/>
        </p:nvPicPr>
        <p:blipFill>
          <a:blip r:embed="rId5"/>
          <a:stretch>
            <a:fillRect/>
          </a:stretch>
        </p:blipFill>
        <p:spPr>
          <a:xfrm>
            <a:off x="7967786" y="3306301"/>
            <a:ext cx="2952750" cy="2695575"/>
          </a:xfrm>
          <a:prstGeom prst="rect">
            <a:avLst/>
          </a:prstGeom>
        </p:spPr>
      </p:pic>
    </p:spTree>
    <p:extLst>
      <p:ext uri="{BB962C8B-B14F-4D97-AF65-F5344CB8AC3E}">
        <p14:creationId xmlns:p14="http://schemas.microsoft.com/office/powerpoint/2010/main" val="1966681179"/>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175233" y="1296619"/>
            <a:ext cx="6540291" cy="1442720"/>
          </a:xfrm>
          <a:custGeom>
            <a:avLst/>
            <a:gdLst/>
            <a:ahLst/>
            <a:cxnLst/>
            <a:rect l="l" t="t" r="r" b="b"/>
            <a:pathLst>
              <a:path w="3581400" h="1082039">
                <a:moveTo>
                  <a:pt x="0" y="180339"/>
                </a:moveTo>
                <a:lnTo>
                  <a:pt x="6442" y="132409"/>
                </a:lnTo>
                <a:lnTo>
                  <a:pt x="24622" y="89332"/>
                </a:lnTo>
                <a:lnTo>
                  <a:pt x="52822" y="52831"/>
                </a:lnTo>
                <a:lnTo>
                  <a:pt x="89321" y="24628"/>
                </a:lnTo>
                <a:lnTo>
                  <a:pt x="132400" y="6444"/>
                </a:lnTo>
                <a:lnTo>
                  <a:pt x="180340" y="0"/>
                </a:lnTo>
                <a:lnTo>
                  <a:pt x="3401060" y="0"/>
                </a:lnTo>
                <a:lnTo>
                  <a:pt x="3448990" y="6444"/>
                </a:lnTo>
                <a:lnTo>
                  <a:pt x="3492067" y="24628"/>
                </a:lnTo>
                <a:lnTo>
                  <a:pt x="3528568" y="52831"/>
                </a:lnTo>
                <a:lnTo>
                  <a:pt x="3556771" y="89332"/>
                </a:lnTo>
                <a:lnTo>
                  <a:pt x="3574955" y="132409"/>
                </a:lnTo>
                <a:lnTo>
                  <a:pt x="3581400" y="180339"/>
                </a:lnTo>
                <a:lnTo>
                  <a:pt x="3581400" y="901700"/>
                </a:lnTo>
                <a:lnTo>
                  <a:pt x="3574955" y="949630"/>
                </a:lnTo>
                <a:lnTo>
                  <a:pt x="3556771" y="992707"/>
                </a:lnTo>
                <a:lnTo>
                  <a:pt x="3528568" y="1029207"/>
                </a:lnTo>
                <a:lnTo>
                  <a:pt x="3492067" y="1057411"/>
                </a:lnTo>
                <a:lnTo>
                  <a:pt x="3448990" y="1075595"/>
                </a:lnTo>
                <a:lnTo>
                  <a:pt x="3401060" y="1082039"/>
                </a:lnTo>
                <a:lnTo>
                  <a:pt x="180340" y="1082039"/>
                </a:lnTo>
                <a:lnTo>
                  <a:pt x="132400" y="1075595"/>
                </a:lnTo>
                <a:lnTo>
                  <a:pt x="89321" y="1057411"/>
                </a:lnTo>
                <a:lnTo>
                  <a:pt x="52822" y="1029207"/>
                </a:lnTo>
                <a:lnTo>
                  <a:pt x="24622" y="992707"/>
                </a:lnTo>
                <a:lnTo>
                  <a:pt x="6442" y="949630"/>
                </a:lnTo>
                <a:lnTo>
                  <a:pt x="0" y="901700"/>
                </a:lnTo>
                <a:lnTo>
                  <a:pt x="0" y="180339"/>
                </a:lnTo>
                <a:close/>
              </a:path>
            </a:pathLst>
          </a:custGeom>
          <a:ln w="34925" cmpd="dbl">
            <a:solidFill>
              <a:schemeClr val="accent6">
                <a:lumMod val="50000"/>
              </a:schemeClr>
            </a:solidFill>
          </a:ln>
        </p:spPr>
        <p:txBody>
          <a:bodyPr wrap="square" lIns="0" tIns="0" rIns="0" bIns="0" rtlCol="0"/>
          <a:lstStyle/>
          <a:p>
            <a:endParaRPr sz="2400"/>
          </a:p>
        </p:txBody>
      </p:sp>
      <p:sp>
        <p:nvSpPr>
          <p:cNvPr id="7" name="object 7"/>
          <p:cNvSpPr txBox="1">
            <a:spLocks noGrp="1"/>
          </p:cNvSpPr>
          <p:nvPr>
            <p:ph type="ctrTitle"/>
          </p:nvPr>
        </p:nvSpPr>
        <p:spPr>
          <a:xfrm>
            <a:off x="1089151" y="552054"/>
            <a:ext cx="9144000" cy="632651"/>
          </a:xfrm>
          <a:prstGeom prst="rect">
            <a:avLst/>
          </a:prstGeom>
        </p:spPr>
        <p:txBody>
          <a:bodyPr vert="horz" wrap="square" lIns="0" tIns="16933" rIns="0" bIns="0" rtlCol="0">
            <a:spAutoFit/>
          </a:bodyPr>
          <a:lstStyle/>
          <a:p>
            <a:pPr marL="16933">
              <a:lnSpc>
                <a:spcPct val="100000"/>
              </a:lnSpc>
              <a:spcBef>
                <a:spcPts val="133"/>
              </a:spcBef>
            </a:pPr>
            <a:r>
              <a:rPr sz="4000" b="1" spc="-7" dirty="0">
                <a:solidFill>
                  <a:srgbClr val="054848"/>
                </a:solidFill>
                <a:latin typeface="微軟正黑體" panose="020B0604030504040204" pitchFamily="34" charset="-120"/>
                <a:ea typeface="微軟正黑體" panose="020B0604030504040204" pitchFamily="34" charset="-120"/>
              </a:rPr>
              <a:t>簽訂契約應注意事項</a:t>
            </a:r>
            <a:endParaRPr sz="4000" b="1" dirty="0">
              <a:latin typeface="微軟正黑體" panose="020B0604030504040204" pitchFamily="34" charset="-120"/>
              <a:ea typeface="微軟正黑體" panose="020B0604030504040204" pitchFamily="34" charset="-120"/>
            </a:endParaRPr>
          </a:p>
        </p:txBody>
      </p:sp>
      <p:sp>
        <p:nvSpPr>
          <p:cNvPr id="10" name="object 10"/>
          <p:cNvSpPr txBox="1"/>
          <p:nvPr/>
        </p:nvSpPr>
        <p:spPr>
          <a:xfrm>
            <a:off x="384914" y="1487297"/>
            <a:ext cx="6228322" cy="1138773"/>
          </a:xfrm>
          <a:prstGeom prst="rect">
            <a:avLst/>
          </a:prstGeom>
        </p:spPr>
        <p:txBody>
          <a:bodyPr vert="horz" wrap="square" lIns="0" tIns="17780" rIns="0" bIns="0" rtlCol="0">
            <a:spAutoFit/>
          </a:bodyPr>
          <a:lstStyle/>
          <a:p>
            <a:pPr marL="16933" marR="6773" algn="just">
              <a:spcBef>
                <a:spcPts val="140"/>
              </a:spcBef>
            </a:pPr>
            <a:r>
              <a:rPr lang="en-US" sz="2400" b="1" dirty="0">
                <a:solidFill>
                  <a:srgbClr val="FF0000"/>
                </a:solidFill>
                <a:latin typeface="Microsoft JhengHei"/>
                <a:cs typeface="Microsoft JhengHei"/>
              </a:rPr>
              <a:t>    </a:t>
            </a:r>
            <a:r>
              <a:rPr sz="2400" b="1" dirty="0" err="1">
                <a:solidFill>
                  <a:srgbClr val="0070C0"/>
                </a:solidFill>
                <a:latin typeface="Microsoft JhengHei"/>
                <a:cs typeface="Microsoft JhengHei"/>
              </a:rPr>
              <a:t>水電瓦斯、管理費</a:t>
            </a:r>
            <a:r>
              <a:rPr sz="2400" b="1" dirty="0" err="1">
                <a:solidFill>
                  <a:srgbClr val="FF0000"/>
                </a:solidFill>
                <a:latin typeface="Microsoft JhengHei"/>
                <a:cs typeface="Microsoft JhengHei"/>
              </a:rPr>
              <a:t>、</a:t>
            </a:r>
            <a:r>
              <a:rPr sz="2400" b="1" dirty="0" err="1">
                <a:solidFill>
                  <a:srgbClr val="3E3A39"/>
                </a:solidFill>
                <a:latin typeface="Microsoft JhengHei"/>
                <a:cs typeface="Microsoft JhengHei"/>
              </a:rPr>
              <a:t>網</a:t>
            </a:r>
            <a:r>
              <a:rPr sz="2400" b="1" spc="-20" dirty="0" err="1">
                <a:solidFill>
                  <a:srgbClr val="3E3A39"/>
                </a:solidFill>
                <a:latin typeface="Microsoft JhengHei"/>
                <a:cs typeface="Microsoft JhengHei"/>
              </a:rPr>
              <a:t>路</a:t>
            </a:r>
            <a:r>
              <a:rPr sz="2400" b="1" dirty="0" err="1">
                <a:solidFill>
                  <a:srgbClr val="3E3A39"/>
                </a:solidFill>
                <a:latin typeface="Microsoft JhengHei"/>
                <a:cs typeface="Microsoft JhengHei"/>
              </a:rPr>
              <a:t>費等</a:t>
            </a:r>
            <a:r>
              <a:rPr sz="2400" b="1" spc="-20" dirty="0" err="1">
                <a:solidFill>
                  <a:srgbClr val="3E3A39"/>
                </a:solidFill>
                <a:latin typeface="Microsoft JhengHei"/>
                <a:cs typeface="Microsoft JhengHei"/>
              </a:rPr>
              <a:t>費</a:t>
            </a:r>
            <a:r>
              <a:rPr sz="2400" b="1" dirty="0" err="1">
                <a:solidFill>
                  <a:srgbClr val="3E3A39"/>
                </a:solidFill>
                <a:latin typeface="Microsoft JhengHei"/>
                <a:cs typeface="Microsoft JhengHei"/>
              </a:rPr>
              <a:t>用約定清楚</a:t>
            </a:r>
            <a:endParaRPr lang="en-US" sz="2400" b="1" dirty="0">
              <a:solidFill>
                <a:srgbClr val="3E3A39"/>
              </a:solidFill>
              <a:latin typeface="Microsoft JhengHei"/>
              <a:cs typeface="Microsoft JhengHei"/>
            </a:endParaRPr>
          </a:p>
          <a:p>
            <a:pPr marL="16933" marR="6773" algn="just">
              <a:spcBef>
                <a:spcPts val="140"/>
              </a:spcBef>
            </a:pPr>
            <a:r>
              <a:rPr lang="zh-TW" altLang="en-US" sz="2400" b="1" dirty="0">
                <a:solidFill>
                  <a:srgbClr val="3E3A39"/>
                </a:solidFill>
                <a:latin typeface="Microsoft JhengHei"/>
                <a:cs typeface="Microsoft JhengHei"/>
              </a:rPr>
              <a:t>   </a:t>
            </a:r>
            <a:r>
              <a:rPr sz="2400" b="1" u="sng" dirty="0" err="1">
                <a:solidFill>
                  <a:srgbClr val="3E3A39"/>
                </a:solidFill>
                <a:latin typeface="Microsoft JhengHei"/>
                <a:cs typeface="Microsoft JhengHei"/>
              </a:rPr>
              <a:t>尤其留意電費</a:t>
            </a:r>
            <a:r>
              <a:rPr sz="2400" b="1" u="sng" spc="-20" dirty="0" err="1">
                <a:solidFill>
                  <a:srgbClr val="3E3A39"/>
                </a:solidFill>
                <a:latin typeface="Microsoft JhengHei"/>
                <a:cs typeface="Microsoft JhengHei"/>
              </a:rPr>
              <a:t>不</a:t>
            </a:r>
            <a:r>
              <a:rPr sz="2400" b="1" u="sng" dirty="0" err="1">
                <a:solidFill>
                  <a:srgbClr val="3E3A39"/>
                </a:solidFill>
                <a:latin typeface="Microsoft JhengHei"/>
                <a:cs typeface="Microsoft JhengHei"/>
              </a:rPr>
              <a:t>超過</a:t>
            </a:r>
            <a:r>
              <a:rPr sz="2400" b="1" u="sng" spc="-20" dirty="0" err="1">
                <a:solidFill>
                  <a:srgbClr val="FF0000"/>
                </a:solidFill>
                <a:latin typeface="Microsoft JhengHei"/>
                <a:cs typeface="Microsoft JhengHei"/>
              </a:rPr>
              <a:t>台</a:t>
            </a:r>
            <a:r>
              <a:rPr sz="2400" b="1" u="sng" dirty="0" err="1">
                <a:solidFill>
                  <a:srgbClr val="FF0000"/>
                </a:solidFill>
                <a:latin typeface="Microsoft JhengHei"/>
                <a:cs typeface="Microsoft JhengHei"/>
              </a:rPr>
              <a:t>電夏月、非夏月最高</a:t>
            </a:r>
            <a:br>
              <a:rPr lang="en-US" sz="2400" b="1" u="sng" dirty="0">
                <a:solidFill>
                  <a:srgbClr val="FF0000"/>
                </a:solidFill>
                <a:latin typeface="Microsoft JhengHei"/>
                <a:cs typeface="Microsoft JhengHei"/>
              </a:rPr>
            </a:br>
            <a:r>
              <a:rPr lang="zh-TW" altLang="en-US" sz="2400" b="1" u="sng" dirty="0">
                <a:solidFill>
                  <a:srgbClr val="FF0000"/>
                </a:solidFill>
                <a:latin typeface="Microsoft JhengHei"/>
                <a:cs typeface="Microsoft JhengHei"/>
              </a:rPr>
              <a:t>   </a:t>
            </a:r>
            <a:r>
              <a:rPr sz="2400" b="1" u="sng" dirty="0" err="1">
                <a:solidFill>
                  <a:srgbClr val="FF0000"/>
                </a:solidFill>
                <a:latin typeface="Microsoft JhengHei"/>
                <a:cs typeface="Microsoft JhengHei"/>
              </a:rPr>
              <a:t>級距之</a:t>
            </a:r>
            <a:r>
              <a:rPr sz="2400" b="1" u="sng" spc="-20" dirty="0" err="1">
                <a:solidFill>
                  <a:srgbClr val="FF0000"/>
                </a:solidFill>
                <a:latin typeface="Microsoft JhengHei"/>
                <a:cs typeface="Microsoft JhengHei"/>
              </a:rPr>
              <a:t>計</a:t>
            </a:r>
            <a:r>
              <a:rPr sz="2400" b="1" u="sng" dirty="0" err="1">
                <a:solidFill>
                  <a:srgbClr val="FF0000"/>
                </a:solidFill>
                <a:latin typeface="Microsoft JhengHei"/>
                <a:cs typeface="Microsoft JhengHei"/>
              </a:rPr>
              <a:t>價規</a:t>
            </a:r>
            <a:r>
              <a:rPr sz="2400" b="1" u="sng" spc="-20" dirty="0" err="1">
                <a:solidFill>
                  <a:srgbClr val="FF0000"/>
                </a:solidFill>
                <a:latin typeface="Microsoft JhengHei"/>
                <a:cs typeface="Microsoft JhengHei"/>
              </a:rPr>
              <a:t>定</a:t>
            </a:r>
            <a:r>
              <a:rPr sz="2400" b="1" u="sng" dirty="0" err="1">
                <a:solidFill>
                  <a:srgbClr val="3E3A39"/>
                </a:solidFill>
                <a:latin typeface="Microsoft JhengHei"/>
                <a:cs typeface="Microsoft JhengHei"/>
              </a:rPr>
              <a:t>，且租期內</a:t>
            </a:r>
            <a:r>
              <a:rPr sz="2400" b="1" u="sng" dirty="0" err="1">
                <a:solidFill>
                  <a:srgbClr val="1529EB"/>
                </a:solidFill>
                <a:latin typeface="Microsoft JhengHei"/>
                <a:cs typeface="Microsoft JhengHei"/>
              </a:rPr>
              <a:t>不得</a:t>
            </a:r>
            <a:r>
              <a:rPr sz="2400" b="1" u="sng" dirty="0" err="1">
                <a:solidFill>
                  <a:srgbClr val="3E3A39"/>
                </a:solidFill>
                <a:latin typeface="Microsoft JhengHei"/>
                <a:cs typeface="Microsoft JhengHei"/>
              </a:rPr>
              <a:t>任意調漲</a:t>
            </a:r>
            <a:r>
              <a:rPr sz="2400" b="1" dirty="0">
                <a:solidFill>
                  <a:srgbClr val="3E3A39"/>
                </a:solidFill>
                <a:latin typeface="Microsoft JhengHei"/>
                <a:cs typeface="Microsoft JhengHei"/>
              </a:rPr>
              <a:t>。</a:t>
            </a:r>
          </a:p>
        </p:txBody>
      </p:sp>
      <p:graphicFrame>
        <p:nvGraphicFramePr>
          <p:cNvPr id="18" name="object 18"/>
          <p:cNvGraphicFramePr>
            <a:graphicFrameLocks noGrp="1"/>
          </p:cNvGraphicFramePr>
          <p:nvPr>
            <p:extLst>
              <p:ext uri="{D42A27DB-BD31-4B8C-83A1-F6EECF244321}">
                <p14:modId xmlns:p14="http://schemas.microsoft.com/office/powerpoint/2010/main" val="1212453377"/>
              </p:ext>
            </p:extLst>
          </p:nvPr>
        </p:nvGraphicFramePr>
        <p:xfrm>
          <a:off x="282792" y="2816748"/>
          <a:ext cx="6562165" cy="2989922"/>
        </p:xfrm>
        <a:graphic>
          <a:graphicData uri="http://schemas.openxmlformats.org/drawingml/2006/table">
            <a:tbl>
              <a:tblPr firstRow="1" bandRow="1">
                <a:tableStyleId>{2D5ABB26-0587-4C30-8999-92F81FD0307C}</a:tableStyleId>
              </a:tblPr>
              <a:tblGrid>
                <a:gridCol w="1481266">
                  <a:extLst>
                    <a:ext uri="{9D8B030D-6E8A-4147-A177-3AD203B41FA5}">
                      <a16:colId xmlns:a16="http://schemas.microsoft.com/office/drawing/2014/main" val="20000"/>
                    </a:ext>
                  </a:extLst>
                </a:gridCol>
                <a:gridCol w="2596196">
                  <a:extLst>
                    <a:ext uri="{9D8B030D-6E8A-4147-A177-3AD203B41FA5}">
                      <a16:colId xmlns:a16="http://schemas.microsoft.com/office/drawing/2014/main" val="20001"/>
                    </a:ext>
                  </a:extLst>
                </a:gridCol>
                <a:gridCol w="2484703">
                  <a:extLst>
                    <a:ext uri="{9D8B030D-6E8A-4147-A177-3AD203B41FA5}">
                      <a16:colId xmlns:a16="http://schemas.microsoft.com/office/drawing/2014/main" val="20002"/>
                    </a:ext>
                  </a:extLst>
                </a:gridCol>
              </a:tblGrid>
              <a:tr h="369615">
                <a:tc gridSpan="3">
                  <a:txBody>
                    <a:bodyPr/>
                    <a:lstStyle/>
                    <a:p>
                      <a:pPr marL="182880" algn="ctr">
                        <a:lnSpc>
                          <a:spcPts val="1620"/>
                        </a:lnSpc>
                        <a:spcBef>
                          <a:spcPts val="155"/>
                        </a:spcBef>
                      </a:pPr>
                      <a:r>
                        <a:rPr sz="1900" b="1" u="sng" dirty="0">
                          <a:solidFill>
                            <a:srgbClr val="FF0000"/>
                          </a:solidFill>
                          <a:latin typeface="Microsoft JhengHei"/>
                          <a:cs typeface="Microsoft JhengHei"/>
                        </a:rPr>
                        <a:t>11</a:t>
                      </a:r>
                      <a:r>
                        <a:rPr lang="en-US" sz="1900" b="1" u="sng" dirty="0">
                          <a:solidFill>
                            <a:srgbClr val="FF0000"/>
                          </a:solidFill>
                          <a:latin typeface="Microsoft JhengHei"/>
                          <a:cs typeface="Microsoft JhengHei"/>
                        </a:rPr>
                        <a:t>3</a:t>
                      </a:r>
                      <a:r>
                        <a:rPr sz="1900" b="1" u="sng" dirty="0">
                          <a:solidFill>
                            <a:srgbClr val="FF0000"/>
                          </a:solidFill>
                          <a:latin typeface="Microsoft JhengHei"/>
                          <a:cs typeface="Microsoft JhengHei"/>
                        </a:rPr>
                        <a:t>年4月1日</a:t>
                      </a:r>
                      <a:r>
                        <a:rPr sz="1900" b="1" dirty="0">
                          <a:solidFill>
                            <a:schemeClr val="bg1"/>
                          </a:solidFill>
                          <a:latin typeface="Microsoft JhengHei"/>
                          <a:cs typeface="Microsoft JhengHei"/>
                        </a:rPr>
                        <a:t>起實施之</a:t>
                      </a:r>
                      <a:r>
                        <a:rPr sz="1900" b="1" spc="-15" dirty="0">
                          <a:solidFill>
                            <a:schemeClr val="bg1"/>
                          </a:solidFill>
                          <a:latin typeface="Microsoft JhengHei"/>
                          <a:cs typeface="Microsoft JhengHei"/>
                        </a:rPr>
                        <a:t>表</a:t>
                      </a:r>
                      <a:r>
                        <a:rPr sz="1900" b="1" dirty="0">
                          <a:solidFill>
                            <a:schemeClr val="bg1"/>
                          </a:solidFill>
                          <a:latin typeface="Microsoft JhengHei"/>
                          <a:cs typeface="Microsoft JhengHei"/>
                        </a:rPr>
                        <a:t>燈非</a:t>
                      </a:r>
                      <a:r>
                        <a:rPr sz="1900" b="1" spc="-15" dirty="0">
                          <a:solidFill>
                            <a:schemeClr val="bg1"/>
                          </a:solidFill>
                          <a:latin typeface="Microsoft JhengHei"/>
                          <a:cs typeface="Microsoft JhengHei"/>
                        </a:rPr>
                        <a:t>時</a:t>
                      </a:r>
                      <a:r>
                        <a:rPr sz="1900" b="1" dirty="0">
                          <a:solidFill>
                            <a:schemeClr val="bg1"/>
                          </a:solidFill>
                          <a:latin typeface="Microsoft JhengHei"/>
                          <a:cs typeface="Microsoft JhengHei"/>
                        </a:rPr>
                        <a:t>間非</a:t>
                      </a:r>
                      <a:r>
                        <a:rPr sz="1900" b="1" spc="-15" dirty="0">
                          <a:solidFill>
                            <a:schemeClr val="bg1"/>
                          </a:solidFill>
                          <a:latin typeface="Microsoft JhengHei"/>
                          <a:cs typeface="Microsoft JhengHei"/>
                        </a:rPr>
                        <a:t>營</a:t>
                      </a:r>
                      <a:r>
                        <a:rPr sz="1900" b="1" dirty="0">
                          <a:solidFill>
                            <a:schemeClr val="bg1"/>
                          </a:solidFill>
                          <a:latin typeface="Microsoft JhengHei"/>
                          <a:cs typeface="Microsoft JhengHei"/>
                        </a:rPr>
                        <a:t>業電價</a:t>
                      </a:r>
                      <a:endParaRPr sz="1900" dirty="0">
                        <a:solidFill>
                          <a:schemeClr val="bg1"/>
                        </a:solidFill>
                        <a:latin typeface="Microsoft JhengHei"/>
                        <a:cs typeface="Microsoft JhengHei"/>
                      </a:endParaRPr>
                    </a:p>
                  </a:txBody>
                  <a:tcPr marL="0" marR="0" marT="26247" marB="0" anchor="ctr">
                    <a:lnL w="12700">
                      <a:solidFill>
                        <a:srgbClr val="C00000"/>
                      </a:solidFill>
                      <a:prstDash val="solid"/>
                    </a:lnL>
                    <a:lnR w="12700">
                      <a:solidFill>
                        <a:srgbClr val="C00000"/>
                      </a:solidFill>
                      <a:prstDash val="solid"/>
                    </a:lnR>
                    <a:lnT w="12700">
                      <a:solidFill>
                        <a:srgbClr val="C00000"/>
                      </a:solidFill>
                      <a:prstDash val="solid"/>
                    </a:lnT>
                    <a:lnB w="6350">
                      <a:solidFill>
                        <a:srgbClr val="C00000"/>
                      </a:solidFill>
                      <a:prstDash val="solid"/>
                    </a:lnB>
                    <a:solidFill>
                      <a:schemeClr val="accent3">
                        <a:lumMod val="60000"/>
                        <a:lumOff val="40000"/>
                      </a:schemeClr>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640995">
                <a:tc>
                  <a:txBody>
                    <a:bodyPr/>
                    <a:lstStyle/>
                    <a:p>
                      <a:pPr algn="ctr">
                        <a:lnSpc>
                          <a:spcPct val="100000"/>
                        </a:lnSpc>
                        <a:spcBef>
                          <a:spcPts val="910"/>
                        </a:spcBef>
                      </a:pPr>
                      <a:r>
                        <a:rPr sz="1600" spc="-5" dirty="0">
                          <a:solidFill>
                            <a:schemeClr val="bg1"/>
                          </a:solidFill>
                          <a:latin typeface="Microsoft JhengHei"/>
                          <a:cs typeface="Microsoft JhengHei"/>
                        </a:rPr>
                        <a:t>分段度數</a:t>
                      </a:r>
                      <a:endParaRPr sz="1600">
                        <a:solidFill>
                          <a:schemeClr val="bg1"/>
                        </a:solidFill>
                        <a:latin typeface="Microsoft JhengHei"/>
                        <a:cs typeface="Microsoft JhengHei"/>
                      </a:endParaRPr>
                    </a:p>
                  </a:txBody>
                  <a:tcPr marL="0" marR="0" marT="154093" marB="0" anchor="ctr">
                    <a:lnL w="12700">
                      <a:solidFill>
                        <a:srgbClr val="C00000"/>
                      </a:solidFill>
                      <a:prstDash val="solid"/>
                    </a:lnL>
                    <a:lnR w="6350">
                      <a:solidFill>
                        <a:srgbClr val="C00000"/>
                      </a:solidFill>
                      <a:prstDash val="solid"/>
                    </a:lnR>
                    <a:lnT w="6350">
                      <a:solidFill>
                        <a:srgbClr val="C00000"/>
                      </a:solidFill>
                      <a:prstDash val="solid"/>
                    </a:lnT>
                    <a:lnB w="6350">
                      <a:solidFill>
                        <a:srgbClr val="C00000"/>
                      </a:solidFill>
                      <a:prstDash val="solid"/>
                    </a:lnB>
                    <a:solidFill>
                      <a:srgbClr val="FFCCCC"/>
                    </a:solidFill>
                  </a:tcPr>
                </a:tc>
                <a:tc>
                  <a:txBody>
                    <a:bodyPr/>
                    <a:lstStyle/>
                    <a:p>
                      <a:pPr algn="ctr">
                        <a:lnSpc>
                          <a:spcPts val="2400"/>
                        </a:lnSpc>
                        <a:spcBef>
                          <a:spcPts val="190"/>
                        </a:spcBef>
                      </a:pPr>
                      <a:r>
                        <a:rPr sz="1600" b="1" dirty="0">
                          <a:solidFill>
                            <a:schemeClr val="bg1"/>
                          </a:solidFill>
                          <a:latin typeface="Microsoft JhengHei"/>
                          <a:cs typeface="Microsoft JhengHei"/>
                        </a:rPr>
                        <a:t>夏月單價</a:t>
                      </a:r>
                    </a:p>
                    <a:p>
                      <a:pPr algn="ctr">
                        <a:lnSpc>
                          <a:spcPts val="2400"/>
                        </a:lnSpc>
                      </a:pPr>
                      <a:r>
                        <a:rPr sz="1600" spc="-5" dirty="0">
                          <a:solidFill>
                            <a:schemeClr val="bg1"/>
                          </a:solidFill>
                          <a:latin typeface="Microsoft JhengHei"/>
                          <a:cs typeface="Microsoft JhengHei"/>
                        </a:rPr>
                        <a:t>(6</a:t>
                      </a:r>
                      <a:r>
                        <a:rPr sz="1600" dirty="0">
                          <a:solidFill>
                            <a:schemeClr val="bg1"/>
                          </a:solidFill>
                          <a:latin typeface="Microsoft JhengHei"/>
                          <a:cs typeface="Microsoft JhengHei"/>
                        </a:rPr>
                        <a:t>月1日~9月30日)</a:t>
                      </a:r>
                    </a:p>
                  </a:txBody>
                  <a:tcPr marL="0" marR="0" marT="32173" marB="0" anchor="ctr">
                    <a:lnL w="6350">
                      <a:solidFill>
                        <a:srgbClr val="C00000"/>
                      </a:solidFill>
                      <a:prstDash val="solid"/>
                    </a:lnL>
                    <a:lnR w="6350">
                      <a:solidFill>
                        <a:srgbClr val="C00000"/>
                      </a:solidFill>
                      <a:prstDash val="solid"/>
                    </a:lnR>
                    <a:lnT w="6350">
                      <a:solidFill>
                        <a:srgbClr val="C00000"/>
                      </a:solidFill>
                      <a:prstDash val="solid"/>
                    </a:lnT>
                    <a:lnB w="6350">
                      <a:solidFill>
                        <a:srgbClr val="C00000"/>
                      </a:solidFill>
                      <a:prstDash val="solid"/>
                    </a:lnB>
                    <a:solidFill>
                      <a:srgbClr val="FFCCCC"/>
                    </a:solidFill>
                  </a:tcPr>
                </a:tc>
                <a:tc>
                  <a:txBody>
                    <a:bodyPr/>
                    <a:lstStyle/>
                    <a:p>
                      <a:pPr algn="ctr">
                        <a:lnSpc>
                          <a:spcPts val="2400"/>
                        </a:lnSpc>
                        <a:spcBef>
                          <a:spcPts val="190"/>
                        </a:spcBef>
                      </a:pPr>
                      <a:r>
                        <a:rPr sz="1600" b="1" dirty="0">
                          <a:solidFill>
                            <a:schemeClr val="bg1"/>
                          </a:solidFill>
                          <a:latin typeface="Microsoft JhengHei"/>
                          <a:cs typeface="Microsoft JhengHei"/>
                        </a:rPr>
                        <a:t>非夏月單價</a:t>
                      </a:r>
                    </a:p>
                    <a:p>
                      <a:pPr algn="ctr">
                        <a:lnSpc>
                          <a:spcPts val="2400"/>
                        </a:lnSpc>
                      </a:pPr>
                      <a:r>
                        <a:rPr sz="1600" spc="-5" dirty="0">
                          <a:solidFill>
                            <a:schemeClr val="bg1"/>
                          </a:solidFill>
                          <a:latin typeface="Microsoft JhengHei"/>
                          <a:cs typeface="Microsoft JhengHei"/>
                        </a:rPr>
                        <a:t>(</a:t>
                      </a:r>
                      <a:r>
                        <a:rPr lang="en-US" sz="1600" spc="-5" dirty="0">
                          <a:solidFill>
                            <a:schemeClr val="bg1"/>
                          </a:solidFill>
                          <a:latin typeface="Microsoft JhengHei"/>
                          <a:cs typeface="Microsoft JhengHei"/>
                        </a:rPr>
                        <a:t>10</a:t>
                      </a:r>
                      <a:r>
                        <a:rPr sz="1600" dirty="0">
                          <a:solidFill>
                            <a:schemeClr val="bg1"/>
                          </a:solidFill>
                          <a:latin typeface="Microsoft JhengHei"/>
                          <a:cs typeface="Microsoft JhengHei"/>
                        </a:rPr>
                        <a:t>月1日~</a:t>
                      </a:r>
                      <a:r>
                        <a:rPr lang="zh-TW" altLang="en-US" sz="1600" dirty="0">
                          <a:solidFill>
                            <a:schemeClr val="bg1"/>
                          </a:solidFill>
                          <a:latin typeface="Microsoft JhengHei"/>
                          <a:cs typeface="Microsoft JhengHei"/>
                        </a:rPr>
                        <a:t>隔年</a:t>
                      </a:r>
                      <a:r>
                        <a:rPr lang="en-US" altLang="zh-TW" sz="1600" dirty="0">
                          <a:solidFill>
                            <a:schemeClr val="bg1"/>
                          </a:solidFill>
                          <a:latin typeface="Microsoft JhengHei"/>
                          <a:cs typeface="Microsoft JhengHei"/>
                        </a:rPr>
                        <a:t>5</a:t>
                      </a:r>
                      <a:r>
                        <a:rPr sz="1600" dirty="0">
                          <a:solidFill>
                            <a:schemeClr val="bg1"/>
                          </a:solidFill>
                          <a:latin typeface="Microsoft JhengHei"/>
                          <a:cs typeface="Microsoft JhengHei"/>
                        </a:rPr>
                        <a:t>月3</a:t>
                      </a:r>
                      <a:r>
                        <a:rPr lang="en-US" sz="1600" dirty="0">
                          <a:solidFill>
                            <a:schemeClr val="bg1"/>
                          </a:solidFill>
                          <a:latin typeface="Microsoft JhengHei"/>
                          <a:cs typeface="Microsoft JhengHei"/>
                        </a:rPr>
                        <a:t>1</a:t>
                      </a:r>
                      <a:r>
                        <a:rPr sz="1600" dirty="0">
                          <a:solidFill>
                            <a:schemeClr val="bg1"/>
                          </a:solidFill>
                          <a:latin typeface="Microsoft JhengHei"/>
                          <a:cs typeface="Microsoft JhengHei"/>
                        </a:rPr>
                        <a:t>日)</a:t>
                      </a:r>
                    </a:p>
                  </a:txBody>
                  <a:tcPr marL="0" marR="0" marT="32173" marB="0" anchor="ctr">
                    <a:lnL w="6350">
                      <a:solidFill>
                        <a:srgbClr val="C00000"/>
                      </a:solidFill>
                      <a:prstDash val="solid"/>
                    </a:lnL>
                    <a:lnR w="12700">
                      <a:solidFill>
                        <a:srgbClr val="C00000"/>
                      </a:solidFill>
                      <a:prstDash val="solid"/>
                    </a:lnR>
                    <a:lnT w="6350">
                      <a:solidFill>
                        <a:srgbClr val="C00000"/>
                      </a:solidFill>
                      <a:prstDash val="solid"/>
                    </a:lnT>
                    <a:lnB w="6350">
                      <a:solidFill>
                        <a:srgbClr val="C00000"/>
                      </a:solidFill>
                      <a:prstDash val="solid"/>
                    </a:lnB>
                    <a:solidFill>
                      <a:srgbClr val="FFCCCC"/>
                    </a:solidFill>
                  </a:tcPr>
                </a:tc>
                <a:extLst>
                  <a:ext uri="{0D108BD9-81ED-4DB2-BD59-A6C34878D82A}">
                    <a16:rowId xmlns:a16="http://schemas.microsoft.com/office/drawing/2014/main" val="10001"/>
                  </a:ext>
                </a:extLst>
              </a:tr>
              <a:tr h="322104">
                <a:tc>
                  <a:txBody>
                    <a:bodyPr/>
                    <a:lstStyle/>
                    <a:p>
                      <a:pPr algn="ctr">
                        <a:lnSpc>
                          <a:spcPct val="100000"/>
                        </a:lnSpc>
                        <a:spcBef>
                          <a:spcPts val="160"/>
                        </a:spcBef>
                      </a:pPr>
                      <a:r>
                        <a:rPr sz="1600" dirty="0">
                          <a:solidFill>
                            <a:schemeClr val="bg1"/>
                          </a:solidFill>
                          <a:latin typeface="Microsoft JhengHei"/>
                          <a:cs typeface="Microsoft JhengHei"/>
                        </a:rPr>
                        <a:t>120度以下</a:t>
                      </a:r>
                    </a:p>
                  </a:txBody>
                  <a:tcPr marL="0" marR="0" marT="27093" marB="0" anchor="ctr">
                    <a:lnL w="12700">
                      <a:solidFill>
                        <a:srgbClr val="C00000"/>
                      </a:solidFill>
                      <a:prstDash val="solid"/>
                    </a:lnL>
                    <a:lnR w="6350">
                      <a:solidFill>
                        <a:srgbClr val="C00000"/>
                      </a:solidFill>
                      <a:prstDash val="solid"/>
                    </a:lnR>
                    <a:lnT w="6350">
                      <a:solidFill>
                        <a:srgbClr val="C00000"/>
                      </a:solidFill>
                      <a:prstDash val="solid"/>
                    </a:lnT>
                    <a:lnB w="6350">
                      <a:solidFill>
                        <a:srgbClr val="C00000"/>
                      </a:solidFill>
                      <a:prstDash val="solid"/>
                    </a:lnB>
                  </a:tcPr>
                </a:tc>
                <a:tc>
                  <a:txBody>
                    <a:bodyPr/>
                    <a:lstStyle/>
                    <a:p>
                      <a:pPr algn="ctr">
                        <a:lnSpc>
                          <a:spcPct val="100000"/>
                        </a:lnSpc>
                        <a:spcBef>
                          <a:spcPts val="160"/>
                        </a:spcBef>
                      </a:pPr>
                      <a:r>
                        <a:rPr lang="en-US" sz="1600" dirty="0">
                          <a:solidFill>
                            <a:schemeClr val="bg1"/>
                          </a:solidFill>
                          <a:latin typeface="Microsoft JhengHei"/>
                          <a:cs typeface="Microsoft JhengHei"/>
                        </a:rPr>
                        <a:t>1.68</a:t>
                      </a:r>
                      <a:endParaRPr sz="1600" dirty="0">
                        <a:solidFill>
                          <a:schemeClr val="bg1"/>
                        </a:solidFill>
                        <a:latin typeface="Microsoft JhengHei"/>
                        <a:cs typeface="Microsoft JhengHei"/>
                      </a:endParaRPr>
                    </a:p>
                  </a:txBody>
                  <a:tcPr marL="0" marR="0" marT="27093" marB="0" anchor="ctr">
                    <a:lnL w="6350">
                      <a:solidFill>
                        <a:srgbClr val="C00000"/>
                      </a:solidFill>
                      <a:prstDash val="solid"/>
                    </a:lnL>
                    <a:lnR w="6350">
                      <a:solidFill>
                        <a:srgbClr val="C00000"/>
                      </a:solidFill>
                      <a:prstDash val="solid"/>
                    </a:lnR>
                    <a:lnT w="6350">
                      <a:solidFill>
                        <a:srgbClr val="C00000"/>
                      </a:solidFill>
                      <a:prstDash val="solid"/>
                    </a:lnT>
                    <a:lnB w="6350">
                      <a:solidFill>
                        <a:srgbClr val="C00000"/>
                      </a:solidFill>
                      <a:prstDash val="solid"/>
                    </a:lnB>
                  </a:tcPr>
                </a:tc>
                <a:tc>
                  <a:txBody>
                    <a:bodyPr/>
                    <a:lstStyle/>
                    <a:p>
                      <a:pPr marL="1905" algn="ctr">
                        <a:lnSpc>
                          <a:spcPct val="100000"/>
                        </a:lnSpc>
                        <a:spcBef>
                          <a:spcPts val="160"/>
                        </a:spcBef>
                      </a:pPr>
                      <a:r>
                        <a:rPr lang="en-US" sz="1600" dirty="0">
                          <a:solidFill>
                            <a:schemeClr val="bg1"/>
                          </a:solidFill>
                          <a:latin typeface="Microsoft JhengHei"/>
                          <a:cs typeface="Microsoft JhengHei"/>
                        </a:rPr>
                        <a:t>1.68</a:t>
                      </a:r>
                      <a:endParaRPr sz="1600" dirty="0">
                        <a:solidFill>
                          <a:schemeClr val="bg1"/>
                        </a:solidFill>
                        <a:latin typeface="Microsoft JhengHei"/>
                        <a:cs typeface="Microsoft JhengHei"/>
                      </a:endParaRPr>
                    </a:p>
                  </a:txBody>
                  <a:tcPr marL="0" marR="0" marT="27093" marB="0" anchor="ctr">
                    <a:lnL w="6350">
                      <a:solidFill>
                        <a:srgbClr val="C00000"/>
                      </a:solidFill>
                      <a:prstDash val="solid"/>
                    </a:lnL>
                    <a:lnR w="12700">
                      <a:solidFill>
                        <a:srgbClr val="C00000"/>
                      </a:solidFill>
                      <a:prstDash val="solid"/>
                    </a:lnR>
                    <a:lnT w="6350">
                      <a:solidFill>
                        <a:srgbClr val="C00000"/>
                      </a:solidFill>
                      <a:prstDash val="solid"/>
                    </a:lnT>
                    <a:lnB w="6350">
                      <a:solidFill>
                        <a:srgbClr val="C00000"/>
                      </a:solidFill>
                      <a:prstDash val="solid"/>
                    </a:lnB>
                  </a:tcPr>
                </a:tc>
                <a:extLst>
                  <a:ext uri="{0D108BD9-81ED-4DB2-BD59-A6C34878D82A}">
                    <a16:rowId xmlns:a16="http://schemas.microsoft.com/office/drawing/2014/main" val="10002"/>
                  </a:ext>
                </a:extLst>
              </a:tr>
              <a:tr h="322104">
                <a:tc>
                  <a:txBody>
                    <a:bodyPr/>
                    <a:lstStyle/>
                    <a:p>
                      <a:pPr marL="635" algn="ctr">
                        <a:lnSpc>
                          <a:spcPct val="100000"/>
                        </a:lnSpc>
                        <a:spcBef>
                          <a:spcPts val="160"/>
                        </a:spcBef>
                      </a:pPr>
                      <a:r>
                        <a:rPr sz="1600" spc="-5" dirty="0">
                          <a:solidFill>
                            <a:schemeClr val="bg1"/>
                          </a:solidFill>
                          <a:latin typeface="Microsoft JhengHei"/>
                          <a:cs typeface="Microsoft JhengHei"/>
                        </a:rPr>
                        <a:t>121-330</a:t>
                      </a:r>
                      <a:r>
                        <a:rPr sz="1600" dirty="0">
                          <a:solidFill>
                            <a:schemeClr val="bg1"/>
                          </a:solidFill>
                          <a:latin typeface="Microsoft JhengHei"/>
                          <a:cs typeface="Microsoft JhengHei"/>
                        </a:rPr>
                        <a:t>度</a:t>
                      </a:r>
                      <a:endParaRPr sz="1600">
                        <a:solidFill>
                          <a:schemeClr val="bg1"/>
                        </a:solidFill>
                        <a:latin typeface="Microsoft JhengHei"/>
                        <a:cs typeface="Microsoft JhengHei"/>
                      </a:endParaRPr>
                    </a:p>
                  </a:txBody>
                  <a:tcPr marL="0" marR="0" marT="27093" marB="0" anchor="ctr">
                    <a:lnL w="12700">
                      <a:solidFill>
                        <a:srgbClr val="C00000"/>
                      </a:solidFill>
                      <a:prstDash val="solid"/>
                    </a:lnL>
                    <a:lnR w="6350">
                      <a:solidFill>
                        <a:srgbClr val="C00000"/>
                      </a:solidFill>
                      <a:prstDash val="solid"/>
                    </a:lnR>
                    <a:lnT w="6350">
                      <a:solidFill>
                        <a:srgbClr val="C00000"/>
                      </a:solidFill>
                      <a:prstDash val="solid"/>
                    </a:lnT>
                    <a:lnB w="6350">
                      <a:solidFill>
                        <a:srgbClr val="C00000"/>
                      </a:solidFill>
                      <a:prstDash val="solid"/>
                    </a:lnB>
                  </a:tcPr>
                </a:tc>
                <a:tc>
                  <a:txBody>
                    <a:bodyPr/>
                    <a:lstStyle/>
                    <a:p>
                      <a:pPr algn="ctr">
                        <a:lnSpc>
                          <a:spcPct val="100000"/>
                        </a:lnSpc>
                        <a:spcBef>
                          <a:spcPts val="160"/>
                        </a:spcBef>
                      </a:pPr>
                      <a:r>
                        <a:rPr lang="en-US" sz="1600" dirty="0">
                          <a:solidFill>
                            <a:schemeClr val="bg1"/>
                          </a:solidFill>
                          <a:latin typeface="Microsoft JhengHei"/>
                          <a:cs typeface="Microsoft JhengHei"/>
                        </a:rPr>
                        <a:t>2.45</a:t>
                      </a:r>
                      <a:endParaRPr sz="1600" dirty="0">
                        <a:solidFill>
                          <a:schemeClr val="bg1"/>
                        </a:solidFill>
                        <a:latin typeface="Microsoft JhengHei"/>
                        <a:cs typeface="Microsoft JhengHei"/>
                      </a:endParaRPr>
                    </a:p>
                  </a:txBody>
                  <a:tcPr marL="0" marR="0" marT="27093" marB="0" anchor="ctr">
                    <a:lnL w="6350">
                      <a:solidFill>
                        <a:srgbClr val="C00000"/>
                      </a:solidFill>
                      <a:prstDash val="solid"/>
                    </a:lnL>
                    <a:lnR w="6350">
                      <a:solidFill>
                        <a:srgbClr val="C00000"/>
                      </a:solidFill>
                      <a:prstDash val="solid"/>
                    </a:lnR>
                    <a:lnT w="6350">
                      <a:solidFill>
                        <a:srgbClr val="C00000"/>
                      </a:solidFill>
                      <a:prstDash val="solid"/>
                    </a:lnT>
                    <a:lnB w="6350">
                      <a:solidFill>
                        <a:srgbClr val="C00000"/>
                      </a:solidFill>
                      <a:prstDash val="solid"/>
                    </a:lnB>
                  </a:tcPr>
                </a:tc>
                <a:tc>
                  <a:txBody>
                    <a:bodyPr/>
                    <a:lstStyle/>
                    <a:p>
                      <a:pPr marL="1270" algn="ctr">
                        <a:lnSpc>
                          <a:spcPct val="100000"/>
                        </a:lnSpc>
                        <a:spcBef>
                          <a:spcPts val="160"/>
                        </a:spcBef>
                      </a:pPr>
                      <a:r>
                        <a:rPr lang="en-US" sz="1600" dirty="0">
                          <a:solidFill>
                            <a:schemeClr val="bg1"/>
                          </a:solidFill>
                          <a:latin typeface="Microsoft JhengHei"/>
                          <a:cs typeface="Microsoft JhengHei"/>
                        </a:rPr>
                        <a:t>2.16</a:t>
                      </a:r>
                      <a:endParaRPr sz="1600" dirty="0">
                        <a:solidFill>
                          <a:schemeClr val="bg1"/>
                        </a:solidFill>
                        <a:latin typeface="Microsoft JhengHei"/>
                        <a:cs typeface="Microsoft JhengHei"/>
                      </a:endParaRPr>
                    </a:p>
                  </a:txBody>
                  <a:tcPr marL="0" marR="0" marT="27093" marB="0" anchor="ctr">
                    <a:lnL w="6350">
                      <a:solidFill>
                        <a:srgbClr val="C00000"/>
                      </a:solidFill>
                      <a:prstDash val="solid"/>
                    </a:lnL>
                    <a:lnR w="12700">
                      <a:solidFill>
                        <a:srgbClr val="C00000"/>
                      </a:solidFill>
                      <a:prstDash val="solid"/>
                    </a:lnR>
                    <a:lnT w="6350">
                      <a:solidFill>
                        <a:srgbClr val="C00000"/>
                      </a:solidFill>
                      <a:prstDash val="solid"/>
                    </a:lnT>
                    <a:lnB w="6350">
                      <a:solidFill>
                        <a:srgbClr val="C00000"/>
                      </a:solidFill>
                      <a:prstDash val="solid"/>
                    </a:lnB>
                  </a:tcPr>
                </a:tc>
                <a:extLst>
                  <a:ext uri="{0D108BD9-81ED-4DB2-BD59-A6C34878D82A}">
                    <a16:rowId xmlns:a16="http://schemas.microsoft.com/office/drawing/2014/main" val="10003"/>
                  </a:ext>
                </a:extLst>
              </a:tr>
              <a:tr h="322025">
                <a:tc>
                  <a:txBody>
                    <a:bodyPr/>
                    <a:lstStyle/>
                    <a:p>
                      <a:pPr marL="635" algn="ctr">
                        <a:lnSpc>
                          <a:spcPct val="100000"/>
                        </a:lnSpc>
                        <a:spcBef>
                          <a:spcPts val="160"/>
                        </a:spcBef>
                      </a:pPr>
                      <a:r>
                        <a:rPr sz="1600" spc="-5" dirty="0">
                          <a:solidFill>
                            <a:schemeClr val="bg1"/>
                          </a:solidFill>
                          <a:latin typeface="Microsoft JhengHei"/>
                          <a:cs typeface="Microsoft JhengHei"/>
                        </a:rPr>
                        <a:t>331-500</a:t>
                      </a:r>
                      <a:r>
                        <a:rPr sz="1600" dirty="0">
                          <a:solidFill>
                            <a:schemeClr val="bg1"/>
                          </a:solidFill>
                          <a:latin typeface="Microsoft JhengHei"/>
                          <a:cs typeface="Microsoft JhengHei"/>
                        </a:rPr>
                        <a:t>度</a:t>
                      </a:r>
                    </a:p>
                  </a:txBody>
                  <a:tcPr marL="0" marR="0" marT="27093" marB="0" anchor="ctr">
                    <a:lnL w="12700">
                      <a:solidFill>
                        <a:srgbClr val="C00000"/>
                      </a:solidFill>
                      <a:prstDash val="solid"/>
                    </a:lnL>
                    <a:lnR w="6350">
                      <a:solidFill>
                        <a:srgbClr val="C00000"/>
                      </a:solidFill>
                      <a:prstDash val="solid"/>
                    </a:lnR>
                    <a:lnT w="6350">
                      <a:solidFill>
                        <a:srgbClr val="C00000"/>
                      </a:solidFill>
                      <a:prstDash val="solid"/>
                    </a:lnT>
                    <a:lnB w="6350">
                      <a:solidFill>
                        <a:srgbClr val="C00000"/>
                      </a:solidFill>
                      <a:prstDash val="solid"/>
                    </a:lnB>
                  </a:tcPr>
                </a:tc>
                <a:tc>
                  <a:txBody>
                    <a:bodyPr/>
                    <a:lstStyle/>
                    <a:p>
                      <a:pPr algn="ctr">
                        <a:lnSpc>
                          <a:spcPct val="100000"/>
                        </a:lnSpc>
                        <a:spcBef>
                          <a:spcPts val="160"/>
                        </a:spcBef>
                      </a:pPr>
                      <a:r>
                        <a:rPr lang="en-US" sz="1600" dirty="0">
                          <a:solidFill>
                            <a:schemeClr val="bg1"/>
                          </a:solidFill>
                          <a:latin typeface="Microsoft JhengHei"/>
                          <a:cs typeface="Microsoft JhengHei"/>
                        </a:rPr>
                        <a:t>3.70</a:t>
                      </a:r>
                      <a:endParaRPr sz="1600" dirty="0">
                        <a:solidFill>
                          <a:schemeClr val="bg1"/>
                        </a:solidFill>
                        <a:latin typeface="Microsoft JhengHei"/>
                        <a:cs typeface="Microsoft JhengHei"/>
                      </a:endParaRPr>
                    </a:p>
                  </a:txBody>
                  <a:tcPr marL="0" marR="0" marT="27093" marB="0" anchor="ctr">
                    <a:lnL w="6350">
                      <a:solidFill>
                        <a:srgbClr val="C00000"/>
                      </a:solidFill>
                      <a:prstDash val="solid"/>
                    </a:lnL>
                    <a:lnR w="6350">
                      <a:solidFill>
                        <a:srgbClr val="C00000"/>
                      </a:solidFill>
                      <a:prstDash val="solid"/>
                    </a:lnR>
                    <a:lnT w="6350">
                      <a:solidFill>
                        <a:srgbClr val="C00000"/>
                      </a:solidFill>
                      <a:prstDash val="solid"/>
                    </a:lnT>
                    <a:lnB w="6350">
                      <a:solidFill>
                        <a:srgbClr val="C00000"/>
                      </a:solidFill>
                      <a:prstDash val="solid"/>
                    </a:lnB>
                  </a:tcPr>
                </a:tc>
                <a:tc>
                  <a:txBody>
                    <a:bodyPr/>
                    <a:lstStyle/>
                    <a:p>
                      <a:pPr marL="1905" algn="ctr">
                        <a:lnSpc>
                          <a:spcPct val="100000"/>
                        </a:lnSpc>
                        <a:spcBef>
                          <a:spcPts val="160"/>
                        </a:spcBef>
                      </a:pPr>
                      <a:r>
                        <a:rPr lang="en-US" sz="1600" dirty="0">
                          <a:solidFill>
                            <a:schemeClr val="bg1"/>
                          </a:solidFill>
                          <a:latin typeface="Microsoft JhengHei"/>
                          <a:cs typeface="Microsoft JhengHei"/>
                        </a:rPr>
                        <a:t>3.03</a:t>
                      </a:r>
                      <a:endParaRPr sz="1600" dirty="0">
                        <a:solidFill>
                          <a:schemeClr val="bg1"/>
                        </a:solidFill>
                        <a:latin typeface="Microsoft JhengHei"/>
                        <a:cs typeface="Microsoft JhengHei"/>
                      </a:endParaRPr>
                    </a:p>
                  </a:txBody>
                  <a:tcPr marL="0" marR="0" marT="27093" marB="0" anchor="ctr">
                    <a:lnL w="6350">
                      <a:solidFill>
                        <a:srgbClr val="C00000"/>
                      </a:solidFill>
                      <a:prstDash val="solid"/>
                    </a:lnL>
                    <a:lnR w="12700">
                      <a:solidFill>
                        <a:srgbClr val="C00000"/>
                      </a:solidFill>
                      <a:prstDash val="solid"/>
                    </a:lnR>
                    <a:lnT w="6350">
                      <a:solidFill>
                        <a:srgbClr val="C00000"/>
                      </a:solidFill>
                      <a:prstDash val="solid"/>
                    </a:lnT>
                    <a:lnB w="6350">
                      <a:solidFill>
                        <a:srgbClr val="C00000"/>
                      </a:solidFill>
                      <a:prstDash val="solid"/>
                    </a:lnB>
                  </a:tcPr>
                </a:tc>
                <a:extLst>
                  <a:ext uri="{0D108BD9-81ED-4DB2-BD59-A6C34878D82A}">
                    <a16:rowId xmlns:a16="http://schemas.microsoft.com/office/drawing/2014/main" val="10004"/>
                  </a:ext>
                </a:extLst>
              </a:tr>
              <a:tr h="322104">
                <a:tc>
                  <a:txBody>
                    <a:bodyPr/>
                    <a:lstStyle/>
                    <a:p>
                      <a:pPr marL="635" algn="ctr">
                        <a:lnSpc>
                          <a:spcPct val="100000"/>
                        </a:lnSpc>
                        <a:spcBef>
                          <a:spcPts val="165"/>
                        </a:spcBef>
                      </a:pPr>
                      <a:r>
                        <a:rPr sz="1600" spc="-5" dirty="0">
                          <a:solidFill>
                            <a:schemeClr val="bg1"/>
                          </a:solidFill>
                          <a:latin typeface="Microsoft JhengHei"/>
                          <a:cs typeface="Microsoft JhengHei"/>
                        </a:rPr>
                        <a:t>501-700</a:t>
                      </a:r>
                      <a:r>
                        <a:rPr sz="1600" dirty="0">
                          <a:solidFill>
                            <a:schemeClr val="bg1"/>
                          </a:solidFill>
                          <a:latin typeface="Microsoft JhengHei"/>
                          <a:cs typeface="Microsoft JhengHei"/>
                        </a:rPr>
                        <a:t>度</a:t>
                      </a:r>
                      <a:endParaRPr sz="1600">
                        <a:solidFill>
                          <a:schemeClr val="bg1"/>
                        </a:solidFill>
                        <a:latin typeface="Microsoft JhengHei"/>
                        <a:cs typeface="Microsoft JhengHei"/>
                      </a:endParaRPr>
                    </a:p>
                  </a:txBody>
                  <a:tcPr marL="0" marR="0" marT="27940" marB="0" anchor="ctr">
                    <a:lnL w="12700">
                      <a:solidFill>
                        <a:srgbClr val="C00000"/>
                      </a:solidFill>
                      <a:prstDash val="solid"/>
                    </a:lnL>
                    <a:lnR w="6350">
                      <a:solidFill>
                        <a:srgbClr val="C00000"/>
                      </a:solidFill>
                      <a:prstDash val="solid"/>
                    </a:lnR>
                    <a:lnT w="6350">
                      <a:solidFill>
                        <a:srgbClr val="C00000"/>
                      </a:solidFill>
                      <a:prstDash val="solid"/>
                    </a:lnT>
                    <a:lnB w="6350">
                      <a:solidFill>
                        <a:srgbClr val="C00000"/>
                      </a:solidFill>
                      <a:prstDash val="solid"/>
                    </a:lnB>
                  </a:tcPr>
                </a:tc>
                <a:tc>
                  <a:txBody>
                    <a:bodyPr/>
                    <a:lstStyle/>
                    <a:p>
                      <a:pPr algn="ctr">
                        <a:lnSpc>
                          <a:spcPct val="100000"/>
                        </a:lnSpc>
                        <a:spcBef>
                          <a:spcPts val="165"/>
                        </a:spcBef>
                      </a:pPr>
                      <a:r>
                        <a:rPr lang="en-US" sz="1600" dirty="0">
                          <a:solidFill>
                            <a:schemeClr val="bg1"/>
                          </a:solidFill>
                          <a:latin typeface="Microsoft JhengHei"/>
                          <a:cs typeface="Microsoft JhengHei"/>
                        </a:rPr>
                        <a:t>5.04</a:t>
                      </a:r>
                      <a:endParaRPr sz="1600" dirty="0">
                        <a:solidFill>
                          <a:schemeClr val="bg1"/>
                        </a:solidFill>
                        <a:latin typeface="Microsoft JhengHei"/>
                        <a:cs typeface="Microsoft JhengHei"/>
                      </a:endParaRPr>
                    </a:p>
                  </a:txBody>
                  <a:tcPr marL="0" marR="0" marT="27940" marB="0" anchor="ctr">
                    <a:lnL w="6350">
                      <a:solidFill>
                        <a:srgbClr val="C00000"/>
                      </a:solidFill>
                      <a:prstDash val="solid"/>
                    </a:lnL>
                    <a:lnR w="6350">
                      <a:solidFill>
                        <a:srgbClr val="C00000"/>
                      </a:solidFill>
                      <a:prstDash val="solid"/>
                    </a:lnR>
                    <a:lnT w="6350">
                      <a:solidFill>
                        <a:srgbClr val="C00000"/>
                      </a:solidFill>
                      <a:prstDash val="solid"/>
                    </a:lnT>
                    <a:lnB w="6350">
                      <a:solidFill>
                        <a:srgbClr val="C00000"/>
                      </a:solidFill>
                      <a:prstDash val="solid"/>
                    </a:lnB>
                  </a:tcPr>
                </a:tc>
                <a:tc>
                  <a:txBody>
                    <a:bodyPr/>
                    <a:lstStyle/>
                    <a:p>
                      <a:pPr marL="1905" algn="ctr">
                        <a:lnSpc>
                          <a:spcPct val="100000"/>
                        </a:lnSpc>
                        <a:spcBef>
                          <a:spcPts val="165"/>
                        </a:spcBef>
                      </a:pPr>
                      <a:r>
                        <a:rPr lang="en-US" sz="1600" dirty="0">
                          <a:solidFill>
                            <a:schemeClr val="bg1"/>
                          </a:solidFill>
                          <a:latin typeface="Microsoft JhengHei"/>
                          <a:cs typeface="Microsoft JhengHei"/>
                        </a:rPr>
                        <a:t>4.14</a:t>
                      </a:r>
                      <a:endParaRPr sz="1600" dirty="0">
                        <a:solidFill>
                          <a:schemeClr val="bg1"/>
                        </a:solidFill>
                        <a:latin typeface="Microsoft JhengHei"/>
                        <a:cs typeface="Microsoft JhengHei"/>
                      </a:endParaRPr>
                    </a:p>
                  </a:txBody>
                  <a:tcPr marL="0" marR="0" marT="27940" marB="0" anchor="ctr">
                    <a:lnL w="6350">
                      <a:solidFill>
                        <a:srgbClr val="C00000"/>
                      </a:solidFill>
                      <a:prstDash val="solid"/>
                    </a:lnL>
                    <a:lnR w="12700">
                      <a:solidFill>
                        <a:srgbClr val="C00000"/>
                      </a:solidFill>
                      <a:prstDash val="solid"/>
                    </a:lnR>
                    <a:lnT w="6350">
                      <a:solidFill>
                        <a:srgbClr val="C00000"/>
                      </a:solidFill>
                      <a:prstDash val="solid"/>
                    </a:lnT>
                    <a:lnB w="6350">
                      <a:solidFill>
                        <a:srgbClr val="C00000"/>
                      </a:solidFill>
                      <a:prstDash val="solid"/>
                    </a:lnB>
                  </a:tcPr>
                </a:tc>
                <a:extLst>
                  <a:ext uri="{0D108BD9-81ED-4DB2-BD59-A6C34878D82A}">
                    <a16:rowId xmlns:a16="http://schemas.microsoft.com/office/drawing/2014/main" val="10005"/>
                  </a:ext>
                </a:extLst>
              </a:tr>
              <a:tr h="352308">
                <a:tc>
                  <a:txBody>
                    <a:bodyPr/>
                    <a:lstStyle/>
                    <a:p>
                      <a:pPr marL="635" algn="ctr">
                        <a:lnSpc>
                          <a:spcPct val="100000"/>
                        </a:lnSpc>
                        <a:spcBef>
                          <a:spcPts val="165"/>
                        </a:spcBef>
                      </a:pPr>
                      <a:r>
                        <a:rPr sz="1600" spc="-5" dirty="0">
                          <a:solidFill>
                            <a:schemeClr val="bg1"/>
                          </a:solidFill>
                          <a:latin typeface="Microsoft JhengHei"/>
                          <a:cs typeface="Microsoft JhengHei"/>
                        </a:rPr>
                        <a:t>701-1000</a:t>
                      </a:r>
                      <a:r>
                        <a:rPr sz="1600" dirty="0">
                          <a:solidFill>
                            <a:schemeClr val="bg1"/>
                          </a:solidFill>
                          <a:latin typeface="Microsoft JhengHei"/>
                          <a:cs typeface="Microsoft JhengHei"/>
                        </a:rPr>
                        <a:t>度</a:t>
                      </a:r>
                      <a:endParaRPr sz="1600">
                        <a:solidFill>
                          <a:schemeClr val="bg1"/>
                        </a:solidFill>
                        <a:latin typeface="Microsoft JhengHei"/>
                        <a:cs typeface="Microsoft JhengHei"/>
                      </a:endParaRPr>
                    </a:p>
                  </a:txBody>
                  <a:tcPr marL="0" marR="0" marT="27940" marB="0" anchor="ctr">
                    <a:lnL w="12700">
                      <a:solidFill>
                        <a:srgbClr val="C00000"/>
                      </a:solidFill>
                      <a:prstDash val="solid"/>
                    </a:lnL>
                    <a:lnR w="6350">
                      <a:solidFill>
                        <a:srgbClr val="C00000"/>
                      </a:solidFill>
                      <a:prstDash val="solid"/>
                    </a:lnR>
                    <a:lnT w="6350">
                      <a:solidFill>
                        <a:srgbClr val="C00000"/>
                      </a:solidFill>
                      <a:prstDash val="solid"/>
                    </a:lnT>
                    <a:lnB w="6350">
                      <a:solidFill>
                        <a:srgbClr val="C00000"/>
                      </a:solidFill>
                      <a:prstDash val="solid"/>
                    </a:lnB>
                  </a:tcPr>
                </a:tc>
                <a:tc>
                  <a:txBody>
                    <a:bodyPr/>
                    <a:lstStyle/>
                    <a:p>
                      <a:pPr algn="ctr">
                        <a:lnSpc>
                          <a:spcPct val="100000"/>
                        </a:lnSpc>
                        <a:spcBef>
                          <a:spcPts val="165"/>
                        </a:spcBef>
                      </a:pPr>
                      <a:r>
                        <a:rPr lang="en-US" sz="1600" dirty="0">
                          <a:solidFill>
                            <a:schemeClr val="bg1"/>
                          </a:solidFill>
                          <a:latin typeface="Microsoft JhengHei"/>
                          <a:cs typeface="Microsoft JhengHei"/>
                        </a:rPr>
                        <a:t>6.24</a:t>
                      </a:r>
                      <a:endParaRPr sz="1600" dirty="0">
                        <a:solidFill>
                          <a:schemeClr val="bg1"/>
                        </a:solidFill>
                        <a:latin typeface="Microsoft JhengHei"/>
                        <a:cs typeface="Microsoft JhengHei"/>
                      </a:endParaRPr>
                    </a:p>
                  </a:txBody>
                  <a:tcPr marL="0" marR="0" marT="27940" marB="0" anchor="ctr">
                    <a:lnL w="6350">
                      <a:solidFill>
                        <a:srgbClr val="C00000"/>
                      </a:solidFill>
                      <a:prstDash val="solid"/>
                    </a:lnL>
                    <a:lnR w="6350">
                      <a:solidFill>
                        <a:srgbClr val="C00000"/>
                      </a:solidFill>
                      <a:prstDash val="solid"/>
                    </a:lnR>
                    <a:lnT w="6350">
                      <a:solidFill>
                        <a:srgbClr val="C00000"/>
                      </a:solidFill>
                      <a:prstDash val="solid"/>
                    </a:lnT>
                    <a:lnB w="6350">
                      <a:solidFill>
                        <a:srgbClr val="C00000"/>
                      </a:solidFill>
                      <a:prstDash val="solid"/>
                    </a:lnB>
                  </a:tcPr>
                </a:tc>
                <a:tc>
                  <a:txBody>
                    <a:bodyPr/>
                    <a:lstStyle/>
                    <a:p>
                      <a:pPr marL="1905" algn="ctr">
                        <a:lnSpc>
                          <a:spcPct val="100000"/>
                        </a:lnSpc>
                        <a:spcBef>
                          <a:spcPts val="165"/>
                        </a:spcBef>
                      </a:pPr>
                      <a:r>
                        <a:rPr lang="en-US" sz="1600" dirty="0">
                          <a:solidFill>
                            <a:schemeClr val="bg1"/>
                          </a:solidFill>
                          <a:latin typeface="Microsoft JhengHei"/>
                          <a:cs typeface="Microsoft JhengHei"/>
                        </a:rPr>
                        <a:t>5.07</a:t>
                      </a:r>
                      <a:endParaRPr sz="1600" dirty="0">
                        <a:solidFill>
                          <a:schemeClr val="bg1"/>
                        </a:solidFill>
                        <a:latin typeface="Microsoft JhengHei"/>
                        <a:cs typeface="Microsoft JhengHei"/>
                      </a:endParaRPr>
                    </a:p>
                  </a:txBody>
                  <a:tcPr marL="0" marR="0" marT="27940" marB="0" anchor="ctr">
                    <a:lnL w="6350">
                      <a:solidFill>
                        <a:srgbClr val="C00000"/>
                      </a:solidFill>
                      <a:prstDash val="solid"/>
                    </a:lnL>
                    <a:lnR w="12700">
                      <a:solidFill>
                        <a:srgbClr val="C00000"/>
                      </a:solidFill>
                      <a:prstDash val="solid"/>
                    </a:lnR>
                    <a:lnT w="6350">
                      <a:solidFill>
                        <a:srgbClr val="C00000"/>
                      </a:solidFill>
                      <a:prstDash val="solid"/>
                    </a:lnT>
                    <a:lnB w="6350">
                      <a:solidFill>
                        <a:srgbClr val="C00000"/>
                      </a:solidFill>
                      <a:prstDash val="solid"/>
                    </a:lnB>
                  </a:tcPr>
                </a:tc>
                <a:extLst>
                  <a:ext uri="{0D108BD9-81ED-4DB2-BD59-A6C34878D82A}">
                    <a16:rowId xmlns:a16="http://schemas.microsoft.com/office/drawing/2014/main" val="10006"/>
                  </a:ext>
                </a:extLst>
              </a:tr>
              <a:tr h="336745">
                <a:tc>
                  <a:txBody>
                    <a:bodyPr/>
                    <a:lstStyle/>
                    <a:p>
                      <a:pPr algn="ctr">
                        <a:lnSpc>
                          <a:spcPct val="100000"/>
                        </a:lnSpc>
                        <a:spcBef>
                          <a:spcPts val="200"/>
                        </a:spcBef>
                      </a:pPr>
                      <a:r>
                        <a:rPr sz="1600" dirty="0">
                          <a:solidFill>
                            <a:schemeClr val="bg1"/>
                          </a:solidFill>
                          <a:latin typeface="Microsoft JhengHei"/>
                          <a:cs typeface="Microsoft JhengHei"/>
                        </a:rPr>
                        <a:t>1001度以上</a:t>
                      </a:r>
                      <a:endParaRPr sz="1600">
                        <a:solidFill>
                          <a:schemeClr val="bg1"/>
                        </a:solidFill>
                        <a:latin typeface="Microsoft JhengHei"/>
                        <a:cs typeface="Microsoft JhengHei"/>
                      </a:endParaRPr>
                    </a:p>
                  </a:txBody>
                  <a:tcPr marL="0" marR="0" marT="33867" marB="0" anchor="ctr">
                    <a:lnL w="12700">
                      <a:solidFill>
                        <a:srgbClr val="C00000"/>
                      </a:solidFill>
                      <a:prstDash val="solid"/>
                    </a:lnL>
                    <a:lnR w="6350">
                      <a:solidFill>
                        <a:srgbClr val="C00000"/>
                      </a:solidFill>
                      <a:prstDash val="solid"/>
                    </a:lnR>
                    <a:lnT w="6350">
                      <a:solidFill>
                        <a:srgbClr val="C00000"/>
                      </a:solidFill>
                      <a:prstDash val="solid"/>
                    </a:lnT>
                    <a:lnB w="12700">
                      <a:solidFill>
                        <a:srgbClr val="C00000"/>
                      </a:solidFill>
                      <a:prstDash val="solid"/>
                    </a:lnB>
                  </a:tcPr>
                </a:tc>
                <a:tc>
                  <a:txBody>
                    <a:bodyPr/>
                    <a:lstStyle/>
                    <a:p>
                      <a:pPr algn="ctr">
                        <a:lnSpc>
                          <a:spcPct val="100000"/>
                        </a:lnSpc>
                        <a:spcBef>
                          <a:spcPts val="200"/>
                        </a:spcBef>
                      </a:pPr>
                      <a:r>
                        <a:rPr lang="en-US" sz="2000" b="1" dirty="0">
                          <a:solidFill>
                            <a:srgbClr val="C00000"/>
                          </a:solidFill>
                          <a:highlight>
                            <a:srgbClr val="FFFF00"/>
                          </a:highlight>
                          <a:latin typeface="Microsoft JhengHei"/>
                          <a:cs typeface="Microsoft JhengHei"/>
                        </a:rPr>
                        <a:t>8.46</a:t>
                      </a:r>
                      <a:endParaRPr sz="2000" b="1" dirty="0">
                        <a:solidFill>
                          <a:srgbClr val="C00000"/>
                        </a:solidFill>
                        <a:highlight>
                          <a:srgbClr val="FFFF00"/>
                        </a:highlight>
                        <a:latin typeface="Microsoft JhengHei"/>
                        <a:cs typeface="Microsoft JhengHei"/>
                      </a:endParaRPr>
                    </a:p>
                  </a:txBody>
                  <a:tcPr marL="0" marR="0" marT="33867" marB="0" anchor="ctr">
                    <a:lnL w="6350">
                      <a:solidFill>
                        <a:srgbClr val="C00000"/>
                      </a:solidFill>
                      <a:prstDash val="solid"/>
                    </a:lnL>
                    <a:lnR w="6350">
                      <a:solidFill>
                        <a:srgbClr val="C00000"/>
                      </a:solidFill>
                      <a:prstDash val="solid"/>
                    </a:lnR>
                    <a:lnT w="6350">
                      <a:solidFill>
                        <a:srgbClr val="C00000"/>
                      </a:solidFill>
                      <a:prstDash val="solid"/>
                    </a:lnT>
                    <a:lnB w="12700">
                      <a:solidFill>
                        <a:srgbClr val="C00000"/>
                      </a:solidFill>
                      <a:prstDash val="solid"/>
                    </a:lnB>
                  </a:tcPr>
                </a:tc>
                <a:tc>
                  <a:txBody>
                    <a:bodyPr/>
                    <a:lstStyle/>
                    <a:p>
                      <a:pPr marL="1905" algn="ctr">
                        <a:lnSpc>
                          <a:spcPct val="100000"/>
                        </a:lnSpc>
                        <a:spcBef>
                          <a:spcPts val="200"/>
                        </a:spcBef>
                      </a:pPr>
                      <a:r>
                        <a:rPr lang="en-US" sz="2000" b="1" dirty="0">
                          <a:solidFill>
                            <a:srgbClr val="C00000"/>
                          </a:solidFill>
                          <a:highlight>
                            <a:srgbClr val="FFFF00"/>
                          </a:highlight>
                          <a:latin typeface="Microsoft JhengHei"/>
                          <a:cs typeface="Microsoft JhengHei"/>
                        </a:rPr>
                        <a:t>6.63</a:t>
                      </a:r>
                      <a:endParaRPr sz="2000" b="1" dirty="0">
                        <a:solidFill>
                          <a:srgbClr val="C00000"/>
                        </a:solidFill>
                        <a:highlight>
                          <a:srgbClr val="FFFF00"/>
                        </a:highlight>
                        <a:latin typeface="Microsoft JhengHei"/>
                        <a:cs typeface="Microsoft JhengHei"/>
                      </a:endParaRPr>
                    </a:p>
                  </a:txBody>
                  <a:tcPr marL="0" marR="0" marT="33867" marB="0" anchor="ctr">
                    <a:lnL w="6350">
                      <a:solidFill>
                        <a:srgbClr val="C00000"/>
                      </a:solidFill>
                      <a:prstDash val="solid"/>
                    </a:lnL>
                    <a:lnR w="12700">
                      <a:solidFill>
                        <a:srgbClr val="C00000"/>
                      </a:solidFill>
                      <a:prstDash val="solid"/>
                    </a:lnR>
                    <a:lnT w="6350">
                      <a:solidFill>
                        <a:srgbClr val="C00000"/>
                      </a:solidFill>
                      <a:prstDash val="solid"/>
                    </a:lnT>
                    <a:lnB w="12700">
                      <a:solidFill>
                        <a:srgbClr val="C00000"/>
                      </a:solidFill>
                      <a:prstDash val="solid"/>
                    </a:lnB>
                  </a:tcPr>
                </a:tc>
                <a:extLst>
                  <a:ext uri="{0D108BD9-81ED-4DB2-BD59-A6C34878D82A}">
                    <a16:rowId xmlns:a16="http://schemas.microsoft.com/office/drawing/2014/main" val="10007"/>
                  </a:ext>
                </a:extLst>
              </a:tr>
            </a:tbl>
          </a:graphicData>
        </a:graphic>
      </p:graphicFrame>
      <p:sp>
        <p:nvSpPr>
          <p:cNvPr id="2" name="矩形 1">
            <a:extLst>
              <a:ext uri="{FF2B5EF4-FFF2-40B4-BE49-F238E27FC236}">
                <a16:creationId xmlns:a16="http://schemas.microsoft.com/office/drawing/2014/main" id="{D437E636-F774-321F-0212-278EEFB9952F}"/>
              </a:ext>
            </a:extLst>
          </p:cNvPr>
          <p:cNvSpPr/>
          <p:nvPr/>
        </p:nvSpPr>
        <p:spPr>
          <a:xfrm>
            <a:off x="7357668" y="2056683"/>
            <a:ext cx="3980892" cy="1569660"/>
          </a:xfrm>
          <a:prstGeom prst="rect">
            <a:avLst/>
          </a:prstGeom>
          <a:noFill/>
        </p:spPr>
        <p:txBody>
          <a:bodyPr wrap="square" lIns="91440" tIns="45720" rIns="91440" bIns="45720">
            <a:spAutoFit/>
          </a:bodyPr>
          <a:lstStyle/>
          <a:p>
            <a:pPr algn="ctr"/>
            <a:r>
              <a:rPr lang="en-US" altLang="zh-TW" sz="9600" b="1" cap="none" spc="0" dirty="0">
                <a:ln w="22225">
                  <a:solidFill>
                    <a:schemeClr val="accent2"/>
                  </a:solidFill>
                  <a:prstDash val="solid"/>
                </a:ln>
                <a:solidFill>
                  <a:srgbClr val="FF0000"/>
                </a:solidFill>
                <a:effectLst/>
              </a:rPr>
              <a:t>Old</a:t>
            </a:r>
            <a:endParaRPr lang="zh-TW" altLang="en-US" sz="9600" b="1" cap="none" spc="0" dirty="0">
              <a:ln w="22225">
                <a:solidFill>
                  <a:schemeClr val="accent2"/>
                </a:solidFill>
                <a:prstDash val="solid"/>
              </a:ln>
              <a:solidFill>
                <a:srgbClr val="FF0000"/>
              </a:solidFill>
              <a:effectLst/>
            </a:endParaRPr>
          </a:p>
        </p:txBody>
      </p:sp>
      <p:sp>
        <p:nvSpPr>
          <p:cNvPr id="4" name="雲朵形 3">
            <a:extLst>
              <a:ext uri="{FF2B5EF4-FFF2-40B4-BE49-F238E27FC236}">
                <a16:creationId xmlns:a16="http://schemas.microsoft.com/office/drawing/2014/main" id="{D53E75C7-B555-80E7-E457-CB8B39825422}"/>
              </a:ext>
            </a:extLst>
          </p:cNvPr>
          <p:cNvSpPr/>
          <p:nvPr/>
        </p:nvSpPr>
        <p:spPr>
          <a:xfrm>
            <a:off x="7390918" y="840509"/>
            <a:ext cx="4416167" cy="3533437"/>
          </a:xfrm>
          <a:prstGeom prst="cloud">
            <a:avLst/>
          </a:prstGeom>
          <a:noFill/>
          <a:ln w="476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49358" y="2269827"/>
            <a:ext cx="1007929" cy="1512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4000" b="1" i="0" u="none" strike="noStrike" kern="0" cap="none" spc="0" normalizeH="0" baseline="0" noProof="0" dirty="0">
                <a:ln>
                  <a:noFill/>
                </a:ln>
                <a:solidFill>
                  <a:srgbClr val="007434"/>
                </a:solidFill>
                <a:effectLst/>
                <a:uLnTx/>
                <a:uFillTx/>
                <a:latin typeface="微軟正黑體" panose="020B0604030504040204" pitchFamily="34" charset="-120"/>
                <a:ea typeface="微軟正黑體" panose="020B0604030504040204" pitchFamily="34" charset="-120"/>
                <a:cs typeface="+mn-cs"/>
                <a:sym typeface="Arial"/>
              </a:rPr>
              <a:t>第六點</a:t>
            </a:r>
          </a:p>
        </p:txBody>
      </p:sp>
      <p:sp>
        <p:nvSpPr>
          <p:cNvPr id="4" name="文字方塊 3">
            <a:extLst>
              <a:ext uri="{FF2B5EF4-FFF2-40B4-BE49-F238E27FC236}">
                <a16:creationId xmlns:a16="http://schemas.microsoft.com/office/drawing/2014/main" id="{A13BEE9C-D838-DDE2-37A8-FA98E849FAF0}"/>
              </a:ext>
            </a:extLst>
          </p:cNvPr>
          <p:cNvSpPr txBox="1"/>
          <p:nvPr/>
        </p:nvSpPr>
        <p:spPr>
          <a:xfrm>
            <a:off x="3537526" y="100804"/>
            <a:ext cx="8319113"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3600" b="1" i="0" u="none" strike="noStrike" kern="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Arial"/>
                <a:sym typeface="Arial"/>
              </a:rPr>
              <a:t>住宅租賃定型化契約應記載及不得記載事項應記載事項</a:t>
            </a:r>
            <a:r>
              <a:rPr kumimoji="0" lang="zh-TW" altLang="en-US" sz="3600" b="1" i="0" u="none" strike="noStrike" kern="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Arial"/>
                <a:sym typeface="Arial"/>
              </a:rPr>
              <a:t>第六點、第十一點</a:t>
            </a:r>
            <a:r>
              <a:rPr kumimoji="0" lang="zh-TW" altLang="en-US" sz="3600" b="1" i="0" u="none" strike="noStrike" kern="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Arial"/>
                <a:sym typeface="Arial"/>
              </a:rPr>
              <a:t>修正</a:t>
            </a:r>
          </a:p>
        </p:txBody>
      </p:sp>
      <p:sp>
        <p:nvSpPr>
          <p:cNvPr id="8" name="矩形 7">
            <a:extLst>
              <a:ext uri="{FF2B5EF4-FFF2-40B4-BE49-F238E27FC236}">
                <a16:creationId xmlns:a16="http://schemas.microsoft.com/office/drawing/2014/main" id="{6C4D66EE-1F19-85D4-3BBD-EC1E51063B4F}"/>
              </a:ext>
            </a:extLst>
          </p:cNvPr>
          <p:cNvSpPr/>
          <p:nvPr/>
        </p:nvSpPr>
        <p:spPr>
          <a:xfrm>
            <a:off x="6320751" y="2088278"/>
            <a:ext cx="1007929" cy="1512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4000" b="1" i="0" u="none" strike="noStrike" kern="0" cap="none" spc="0" normalizeH="0" baseline="0" noProof="0" dirty="0">
                <a:ln>
                  <a:noFill/>
                </a:ln>
                <a:solidFill>
                  <a:srgbClr val="007434"/>
                </a:solidFill>
                <a:effectLst/>
                <a:uLnTx/>
                <a:uFillTx/>
                <a:latin typeface="微軟正黑體" panose="020B0604030504040204" pitchFamily="34" charset="-120"/>
                <a:ea typeface="微軟正黑體" panose="020B0604030504040204" pitchFamily="34" charset="-120"/>
                <a:cs typeface="+mn-cs"/>
                <a:sym typeface="Arial"/>
              </a:rPr>
              <a:t>第十一點</a:t>
            </a:r>
          </a:p>
        </p:txBody>
      </p:sp>
      <p:sp>
        <p:nvSpPr>
          <p:cNvPr id="21" name="橢圓 20">
            <a:extLst>
              <a:ext uri="{FF2B5EF4-FFF2-40B4-BE49-F238E27FC236}">
                <a16:creationId xmlns:a16="http://schemas.microsoft.com/office/drawing/2014/main" id="{BFD3F490-8750-D0A4-2274-DB32C24B1A6A}"/>
              </a:ext>
            </a:extLst>
          </p:cNvPr>
          <p:cNvSpPr/>
          <p:nvPr/>
        </p:nvSpPr>
        <p:spPr>
          <a:xfrm>
            <a:off x="4880408" y="3457390"/>
            <a:ext cx="567519" cy="286113"/>
          </a:xfrm>
          <a:prstGeom prst="ellipse">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D2A000"/>
              </a:solidFill>
              <a:effectLst/>
              <a:uLnTx/>
              <a:uFillTx/>
              <a:latin typeface="Arial"/>
              <a:ea typeface="新細明體" panose="02020500000000000000" pitchFamily="18" charset="-120"/>
              <a:cs typeface="+mn-cs"/>
              <a:sym typeface="Arial"/>
            </a:endParaRPr>
          </a:p>
        </p:txBody>
      </p:sp>
      <p:cxnSp>
        <p:nvCxnSpPr>
          <p:cNvPr id="22" name="直線接點 21">
            <a:extLst>
              <a:ext uri="{FF2B5EF4-FFF2-40B4-BE49-F238E27FC236}">
                <a16:creationId xmlns:a16="http://schemas.microsoft.com/office/drawing/2014/main" id="{487DBD2E-B9BF-EAAA-7EF2-56C4096AC071}"/>
              </a:ext>
            </a:extLst>
          </p:cNvPr>
          <p:cNvCxnSpPr>
            <a:cxnSpLocks/>
          </p:cNvCxnSpPr>
          <p:nvPr/>
        </p:nvCxnSpPr>
        <p:spPr>
          <a:xfrm>
            <a:off x="1955540" y="5949280"/>
            <a:ext cx="137678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接點 24">
            <a:extLst>
              <a:ext uri="{FF2B5EF4-FFF2-40B4-BE49-F238E27FC236}">
                <a16:creationId xmlns:a16="http://schemas.microsoft.com/office/drawing/2014/main" id="{C3A41199-D425-70D0-3C40-2538997E9556}"/>
              </a:ext>
            </a:extLst>
          </p:cNvPr>
          <p:cNvCxnSpPr>
            <a:cxnSpLocks/>
          </p:cNvCxnSpPr>
          <p:nvPr/>
        </p:nvCxnSpPr>
        <p:spPr>
          <a:xfrm>
            <a:off x="1775520" y="3645024"/>
            <a:ext cx="2088232"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接點 25">
            <a:extLst>
              <a:ext uri="{FF2B5EF4-FFF2-40B4-BE49-F238E27FC236}">
                <a16:creationId xmlns:a16="http://schemas.microsoft.com/office/drawing/2014/main" id="{908D30FA-6204-FAA9-15DB-BBA3B283622D}"/>
              </a:ext>
            </a:extLst>
          </p:cNvPr>
          <p:cNvCxnSpPr>
            <a:cxnSpLocks/>
          </p:cNvCxnSpPr>
          <p:nvPr/>
        </p:nvCxnSpPr>
        <p:spPr>
          <a:xfrm>
            <a:off x="3431704" y="4005064"/>
            <a:ext cx="1944216"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id="{EE200C95-DB9B-7522-B81A-BD28672CDD8A}"/>
              </a:ext>
            </a:extLst>
          </p:cNvPr>
          <p:cNvCxnSpPr>
            <a:cxnSpLocks/>
          </p:cNvCxnSpPr>
          <p:nvPr/>
        </p:nvCxnSpPr>
        <p:spPr>
          <a:xfrm>
            <a:off x="4718987" y="3732732"/>
            <a:ext cx="131386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接點 27">
            <a:extLst>
              <a:ext uri="{FF2B5EF4-FFF2-40B4-BE49-F238E27FC236}">
                <a16:creationId xmlns:a16="http://schemas.microsoft.com/office/drawing/2014/main" id="{C7470FE6-7B40-599F-3FF0-AC307235D968}"/>
              </a:ext>
            </a:extLst>
          </p:cNvPr>
          <p:cNvCxnSpPr>
            <a:cxnSpLocks/>
          </p:cNvCxnSpPr>
          <p:nvPr/>
        </p:nvCxnSpPr>
        <p:spPr>
          <a:xfrm>
            <a:off x="1913543" y="5589240"/>
            <a:ext cx="131386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BD1EA0C1-C2BD-7FFF-A376-33313FEFB44E}"/>
              </a:ext>
            </a:extLst>
          </p:cNvPr>
          <p:cNvCxnSpPr>
            <a:cxnSpLocks/>
          </p:cNvCxnSpPr>
          <p:nvPr/>
        </p:nvCxnSpPr>
        <p:spPr>
          <a:xfrm>
            <a:off x="3332320" y="5589240"/>
            <a:ext cx="864096"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橢圓 30">
            <a:extLst>
              <a:ext uri="{FF2B5EF4-FFF2-40B4-BE49-F238E27FC236}">
                <a16:creationId xmlns:a16="http://schemas.microsoft.com/office/drawing/2014/main" id="{6A5B9821-DEE8-5939-7E95-D09536C50057}"/>
              </a:ext>
            </a:extLst>
          </p:cNvPr>
          <p:cNvSpPr/>
          <p:nvPr/>
        </p:nvSpPr>
        <p:spPr>
          <a:xfrm>
            <a:off x="1731003" y="5013176"/>
            <a:ext cx="365081" cy="286113"/>
          </a:xfrm>
          <a:prstGeom prst="ellipse">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D2A000"/>
              </a:solidFill>
              <a:effectLst/>
              <a:uLnTx/>
              <a:uFillTx/>
              <a:latin typeface="Arial"/>
              <a:ea typeface="新細明體" panose="02020500000000000000" pitchFamily="18" charset="-120"/>
              <a:cs typeface="+mn-cs"/>
              <a:sym typeface="Arial"/>
            </a:endParaRPr>
          </a:p>
        </p:txBody>
      </p:sp>
      <p:sp>
        <p:nvSpPr>
          <p:cNvPr id="9" name="文字方塊 8">
            <a:extLst>
              <a:ext uri="{FF2B5EF4-FFF2-40B4-BE49-F238E27FC236}">
                <a16:creationId xmlns:a16="http://schemas.microsoft.com/office/drawing/2014/main" id="{617EB5AB-8D84-B4B1-1312-21CB0D828EC0}"/>
              </a:ext>
            </a:extLst>
          </p:cNvPr>
          <p:cNvSpPr txBox="1"/>
          <p:nvPr/>
        </p:nvSpPr>
        <p:spPr>
          <a:xfrm>
            <a:off x="749638" y="1431156"/>
            <a:ext cx="5562386" cy="938719"/>
          </a:xfrm>
          <a:prstGeom prst="rect">
            <a:avLst/>
          </a:prstGeom>
          <a:noFill/>
        </p:spPr>
        <p:txBody>
          <a:bodyPr wrap="square">
            <a:spAutoFit/>
          </a:bodyPr>
          <a:lstStyle/>
          <a:p>
            <a:pPr marL="186055" marR="0" lvl="0" indent="-4445" algn="just" defTabSz="914400" rtl="0" eaLnBrk="1" fontAlgn="auto" latinLnBrk="0" hangingPunct="1">
              <a:lnSpc>
                <a:spcPts val="2200"/>
              </a:lnSpc>
              <a:spcBef>
                <a:spcPts val="0"/>
              </a:spcBef>
              <a:spcAft>
                <a:spcPts val="0"/>
              </a:spcAft>
              <a:buClr>
                <a:srgbClr val="000000"/>
              </a:buClr>
              <a:buSzTx/>
              <a:buFont typeface="Arial"/>
              <a:buNone/>
              <a:tabLst/>
              <a:defRPr/>
            </a:pPr>
            <a:r>
              <a:rPr kumimoji="0" lang="zh-TW" altLang="zh-TW" sz="2000" b="1"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Arial"/>
                <a:sym typeface="Arial"/>
              </a:rPr>
              <a:t>六、租賃期間相關費用之</a:t>
            </a:r>
            <a:r>
              <a:rPr kumimoji="0" lang="zh-TW" altLang="zh-TW" sz="2000" b="1"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標楷體" panose="03000509000000000000" pitchFamily="65" charset="-120"/>
                <a:sym typeface="Arial"/>
              </a:rPr>
              <a:t>約定</a:t>
            </a:r>
            <a:endParaRPr kumimoji="0" lang="zh-TW" altLang="zh-TW" sz="2000" b="0"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Arial"/>
              <a:sym typeface="Arial"/>
            </a:endParaRPr>
          </a:p>
          <a:p>
            <a:pPr marL="495300" marR="0" lvl="0" indent="-15240" algn="just" defTabSz="914400" rtl="0" eaLnBrk="1" fontAlgn="auto" latinLnBrk="0" hangingPunct="1">
              <a:lnSpc>
                <a:spcPts val="2200"/>
              </a:lnSpc>
              <a:spcBef>
                <a:spcPts val="0"/>
              </a:spcBef>
              <a:spcAft>
                <a:spcPts val="0"/>
              </a:spcAft>
              <a:buClr>
                <a:srgbClr val="000000"/>
              </a:buClr>
              <a:buSzTx/>
              <a:buFont typeface="Arial"/>
              <a:buNone/>
              <a:tabLst/>
              <a:defRPr/>
            </a:pPr>
            <a:r>
              <a:rPr kumimoji="0" lang="zh-TW" altLang="zh-TW" sz="2000" b="0"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標楷體" panose="03000509000000000000" pitchFamily="65" charset="-120"/>
                <a:sym typeface="Arial"/>
              </a:rPr>
              <a:t>租賃期間，使用租賃住宅所生之相關費用，</a:t>
            </a:r>
            <a:br>
              <a:rPr kumimoji="0" lang="en-US" altLang="zh-TW" sz="2000" b="0"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標楷體" panose="03000509000000000000" pitchFamily="65" charset="-120"/>
                <a:sym typeface="Arial"/>
              </a:rPr>
            </a:br>
            <a:r>
              <a:rPr kumimoji="0" lang="zh-TW" altLang="zh-TW" sz="2000" b="0"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標楷體" panose="03000509000000000000" pitchFamily="65" charset="-120"/>
                <a:sym typeface="Arial"/>
              </a:rPr>
              <a:t>依下列約定辦理：</a:t>
            </a:r>
            <a:r>
              <a:rPr kumimoji="0" lang="zh-TW" altLang="zh-TW" sz="2000" b="0"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Arial"/>
                <a:sym typeface="Arial"/>
              </a:rPr>
              <a:t> </a:t>
            </a:r>
          </a:p>
        </p:txBody>
      </p:sp>
      <p:sp>
        <p:nvSpPr>
          <p:cNvPr id="13" name="文字方塊 12">
            <a:extLst>
              <a:ext uri="{FF2B5EF4-FFF2-40B4-BE49-F238E27FC236}">
                <a16:creationId xmlns:a16="http://schemas.microsoft.com/office/drawing/2014/main" id="{384CDCF2-1D1B-3972-714D-7BEF08BC9C28}"/>
              </a:ext>
            </a:extLst>
          </p:cNvPr>
          <p:cNvSpPr txBox="1"/>
          <p:nvPr/>
        </p:nvSpPr>
        <p:spPr>
          <a:xfrm>
            <a:off x="500638" y="2458549"/>
            <a:ext cx="5705556" cy="3580917"/>
          </a:xfrm>
          <a:prstGeom prst="rect">
            <a:avLst/>
          </a:prstGeom>
          <a:noFill/>
        </p:spPr>
        <p:txBody>
          <a:bodyPr wrap="square">
            <a:spAutoFit/>
          </a:bodyPr>
          <a:lstStyle/>
          <a:p>
            <a:pPr marL="496570" marR="0" lvl="0" indent="635" algn="just" defTabSz="914400" rtl="0" eaLnBrk="1" fontAlgn="auto" latinLnBrk="0" hangingPunct="1">
              <a:lnSpc>
                <a:spcPts val="1800"/>
              </a:lnSpc>
              <a:spcBef>
                <a:spcPts val="0"/>
              </a:spcBef>
              <a:spcAft>
                <a:spcPts val="600"/>
              </a:spcAft>
              <a:buClr>
                <a:srgbClr val="000000"/>
              </a:buClr>
              <a:buSzTx/>
              <a:buFont typeface="Arial"/>
              <a:buNone/>
              <a:tabLst/>
              <a:defRPr/>
            </a:pPr>
            <a:r>
              <a:rPr kumimoji="0" lang="x-none" altLang="zh-TW" sz="1800" b="0" i="0" u="none" strike="noStrike" kern="1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Arial"/>
                <a:sym typeface="Arial"/>
              </a:rPr>
              <a:t>(三)電費：</a:t>
            </a:r>
            <a:endParaRPr kumimoji="0" lang="zh-TW" altLang="zh-TW" sz="1800" b="0"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Arial"/>
              <a:sym typeface="Arial"/>
            </a:endParaRPr>
          </a:p>
          <a:p>
            <a:pPr marL="187325" marR="0" lvl="0" indent="638810" algn="just" defTabSz="914400" rtl="0" eaLnBrk="1" fontAlgn="auto" latinLnBrk="0" hangingPunct="1">
              <a:lnSpc>
                <a:spcPts val="2500"/>
              </a:lnSpc>
              <a:spcBef>
                <a:spcPts val="0"/>
              </a:spcBef>
              <a:spcAft>
                <a:spcPts val="0"/>
              </a:spcAft>
              <a:buClr>
                <a:srgbClr val="000000"/>
              </a:buClr>
              <a:buSzTx/>
              <a:buFont typeface="Arial"/>
              <a:buNone/>
              <a:tabLst/>
              <a:defRPr/>
            </a:pPr>
            <a:r>
              <a:rPr kumimoji="0" lang="zh-TW" altLang="zh-TW" sz="1800" b="0"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Arial"/>
                <a:sym typeface="Arial"/>
              </a:rPr>
              <a:t>□由出租人負擔。</a:t>
            </a:r>
          </a:p>
          <a:p>
            <a:pPr marL="995680" marR="0" lvl="0" indent="-173990" algn="just" defTabSz="914400" rtl="0" eaLnBrk="1" fontAlgn="auto" latinLnBrk="0" hangingPunct="1">
              <a:lnSpc>
                <a:spcPts val="2500"/>
              </a:lnSpc>
              <a:spcBef>
                <a:spcPts val="0"/>
              </a:spcBef>
              <a:spcAft>
                <a:spcPts val="0"/>
              </a:spcAft>
              <a:buClr>
                <a:srgbClr val="000000"/>
              </a:buClr>
              <a:buSzTx/>
              <a:buFont typeface="Arial"/>
              <a:buNone/>
              <a:tabLst>
                <a:tab pos="630555" algn="l"/>
              </a:tabLst>
              <a:defRPr/>
            </a:pPr>
            <a:r>
              <a:rPr kumimoji="0" lang="zh-TW" altLang="zh-TW" sz="1800" b="0"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Arial"/>
                <a:sym typeface="Arial"/>
              </a:rPr>
              <a:t>□由承租人負擔。</a:t>
            </a:r>
          </a:p>
          <a:p>
            <a:pPr marL="1143000" marR="0" lvl="0" indent="-152400" algn="just" defTabSz="914400" rtl="0" eaLnBrk="1" fontAlgn="auto" latinLnBrk="0" hangingPunct="1">
              <a:lnSpc>
                <a:spcPts val="2500"/>
              </a:lnSpc>
              <a:spcBef>
                <a:spcPts val="0"/>
              </a:spcBef>
              <a:spcAft>
                <a:spcPts val="0"/>
              </a:spcAft>
              <a:buClr>
                <a:srgbClr val="000000"/>
              </a:buClr>
              <a:buSzTx/>
              <a:buFont typeface="Arial"/>
              <a:buNone/>
              <a:tabLst/>
              <a:defRPr/>
            </a:pPr>
            <a:r>
              <a:rPr kumimoji="0" lang="en-US" altLang="zh-TW" sz="1800" b="0" i="0" u="none" strike="noStrike" kern="1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Arial"/>
                <a:sym typeface="Arial"/>
              </a:rPr>
              <a:t>□</a:t>
            </a:r>
            <a:r>
              <a:rPr kumimoji="0" lang="zh-TW" altLang="zh-TW" sz="1800" b="0"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Arial"/>
                <a:sym typeface="Arial"/>
              </a:rPr>
              <a:t>以用電度數計費者，每度電費不得超過該租賃標的電費單「當期每度平均電價」；如公共設施電費未向台灣電力股份有限公司申辦分攤併入租賃標的電費內者，出租人不得額外收取。</a:t>
            </a:r>
          </a:p>
          <a:p>
            <a:pPr marL="1143000" marR="0" lvl="0" indent="-152400" algn="just" defTabSz="914400" rtl="0" eaLnBrk="1" fontAlgn="auto" latinLnBrk="0" hangingPunct="1">
              <a:lnSpc>
                <a:spcPts val="2500"/>
              </a:lnSpc>
              <a:spcBef>
                <a:spcPts val="0"/>
              </a:spcBef>
              <a:spcAft>
                <a:spcPts val="0"/>
              </a:spcAft>
              <a:buClr>
                <a:srgbClr val="000000"/>
              </a:buClr>
              <a:buSzTx/>
              <a:buFont typeface="Arial"/>
              <a:buNone/>
              <a:tabLst/>
              <a:defRPr/>
            </a:pPr>
            <a:r>
              <a:rPr kumimoji="0" lang="en-US" altLang="zh-TW" sz="1800" b="0" i="0" u="none" strike="noStrike" kern="1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Arial"/>
                <a:sym typeface="Arial"/>
              </a:rPr>
              <a:t>□</a:t>
            </a:r>
            <a:r>
              <a:rPr kumimoji="0" lang="zh-TW" altLang="zh-TW" sz="1800" b="0"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Arial"/>
                <a:sym typeface="Arial"/>
              </a:rPr>
              <a:t>非以用電度數計費者，出租人所收取之每期電費總金額，不得超過該租賃標的電費單之每期電費總額。</a:t>
            </a:r>
          </a:p>
        </p:txBody>
      </p:sp>
      <p:sp>
        <p:nvSpPr>
          <p:cNvPr id="30" name="橢圓 29">
            <a:extLst>
              <a:ext uri="{FF2B5EF4-FFF2-40B4-BE49-F238E27FC236}">
                <a16:creationId xmlns:a16="http://schemas.microsoft.com/office/drawing/2014/main" id="{0F759CD4-0771-18DF-251B-5F0172E0D9C0}"/>
              </a:ext>
            </a:extLst>
          </p:cNvPr>
          <p:cNvSpPr/>
          <p:nvPr/>
        </p:nvSpPr>
        <p:spPr>
          <a:xfrm>
            <a:off x="3318235" y="5340091"/>
            <a:ext cx="567519" cy="286113"/>
          </a:xfrm>
          <a:prstGeom prst="ellipse">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D2A000"/>
              </a:solidFill>
              <a:effectLst/>
              <a:uLnTx/>
              <a:uFillTx/>
              <a:latin typeface="Arial"/>
              <a:ea typeface="新細明體" panose="02020500000000000000" pitchFamily="18" charset="-120"/>
              <a:cs typeface="+mn-cs"/>
              <a:sym typeface="Arial"/>
            </a:endParaRPr>
          </a:p>
        </p:txBody>
      </p:sp>
      <p:sp>
        <p:nvSpPr>
          <p:cNvPr id="34" name="文字方塊 33">
            <a:extLst>
              <a:ext uri="{FF2B5EF4-FFF2-40B4-BE49-F238E27FC236}">
                <a16:creationId xmlns:a16="http://schemas.microsoft.com/office/drawing/2014/main" id="{0E2454A0-2C3D-A7CD-EEC5-093523A30519}"/>
              </a:ext>
            </a:extLst>
          </p:cNvPr>
          <p:cNvSpPr txBox="1"/>
          <p:nvPr/>
        </p:nvSpPr>
        <p:spPr>
          <a:xfrm>
            <a:off x="7159548" y="3403083"/>
            <a:ext cx="4312439" cy="1938992"/>
          </a:xfrm>
          <a:prstGeom prst="rect">
            <a:avLst/>
          </a:prstGeom>
          <a:noFill/>
        </p:spPr>
        <p:txBody>
          <a:bodyPr wrap="square">
            <a:spAutoFit/>
          </a:bodyPr>
          <a:lstStyle/>
          <a:p>
            <a:pPr marL="622300" marR="0" lvl="0" indent="0" algn="just" defTabSz="914400" rtl="0" eaLnBrk="1" fontAlgn="base" latinLnBrk="0" hangingPunct="1">
              <a:lnSpc>
                <a:spcPts val="2400"/>
              </a:lnSpc>
              <a:spcBef>
                <a:spcPts val="0"/>
              </a:spcBef>
              <a:spcAft>
                <a:spcPts val="0"/>
              </a:spcAft>
              <a:buClr>
                <a:srgbClr val="000000"/>
              </a:buClr>
              <a:buSzTx/>
              <a:buFont typeface="Arial"/>
              <a:buNone/>
              <a:tabLst/>
              <a:defRPr/>
            </a:pPr>
            <a:r>
              <a:rPr kumimoji="0" lang="zh-TW" altLang="zh-TW" sz="2000" b="0"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Arial"/>
                <a:sym typeface="Arial"/>
              </a:rPr>
              <a:t>依第六點規定約定電費由承租人負擔者，出租人應提供承租人租賃標的之電費資訊。承租人亦得逕向台灣電力股份有限公司申辦查詢租賃期間之有關電費資訊。</a:t>
            </a:r>
          </a:p>
        </p:txBody>
      </p:sp>
      <p:sp>
        <p:nvSpPr>
          <p:cNvPr id="37" name="矩形 36">
            <a:extLst>
              <a:ext uri="{FF2B5EF4-FFF2-40B4-BE49-F238E27FC236}">
                <a16:creationId xmlns:a16="http://schemas.microsoft.com/office/drawing/2014/main" id="{133CADB6-31EA-7474-9A60-145949BC0B48}"/>
              </a:ext>
            </a:extLst>
          </p:cNvPr>
          <p:cNvSpPr/>
          <p:nvPr/>
        </p:nvSpPr>
        <p:spPr>
          <a:xfrm>
            <a:off x="9192344" y="2088278"/>
            <a:ext cx="864096" cy="13407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000" b="0" i="0" u="none" strike="noStrike" kern="0" cap="none" spc="0" normalizeH="0" baseline="0" noProof="0" dirty="0">
                <a:ln>
                  <a:noFill/>
                </a:ln>
                <a:solidFill>
                  <a:srgbClr val="535353"/>
                </a:solidFill>
                <a:effectLst/>
                <a:uLnTx/>
                <a:uFillTx/>
                <a:latin typeface="Arial"/>
                <a:ea typeface="新細明體" panose="02020500000000000000" pitchFamily="18" charset="-120"/>
                <a:cs typeface="+mn-cs"/>
                <a:sym typeface="Arial"/>
              </a:rPr>
              <a:t>●</a:t>
            </a:r>
            <a:endParaRPr kumimoji="0" lang="en-US" altLang="zh-TW" sz="1000" b="0" i="0" u="none" strike="noStrike" kern="0" cap="none" spc="0" normalizeH="0" baseline="0" noProof="0" dirty="0">
              <a:ln>
                <a:noFill/>
              </a:ln>
              <a:solidFill>
                <a:srgbClr val="535353"/>
              </a:solidFill>
              <a:effectLst/>
              <a:uLnTx/>
              <a:uFillTx/>
              <a:latin typeface="Arial"/>
              <a:ea typeface="新細明體" panose="02020500000000000000" pitchFamily="18" charset="-120"/>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000" b="0" i="0" u="none" strike="noStrike" kern="0" cap="none" spc="0" normalizeH="0" baseline="0" noProof="0" dirty="0">
                <a:ln>
                  <a:noFill/>
                </a:ln>
                <a:solidFill>
                  <a:srgbClr val="535353"/>
                </a:solidFill>
                <a:effectLst/>
                <a:uLnTx/>
                <a:uFillTx/>
                <a:latin typeface="Arial"/>
                <a:ea typeface="新細明體" panose="02020500000000000000" pitchFamily="18" charset="-120"/>
                <a:cs typeface="+mn-cs"/>
                <a:sym typeface="Arial"/>
              </a:rPr>
              <a:t>●</a:t>
            </a:r>
            <a:endParaRPr kumimoji="0" lang="en-US" altLang="zh-TW" sz="1000" b="0" i="0" u="none" strike="noStrike" kern="0" cap="none" spc="0" normalizeH="0" baseline="0" noProof="0" dirty="0">
              <a:ln>
                <a:noFill/>
              </a:ln>
              <a:solidFill>
                <a:srgbClr val="535353"/>
              </a:solidFill>
              <a:effectLst/>
              <a:uLnTx/>
              <a:uFillTx/>
              <a:latin typeface="Arial"/>
              <a:ea typeface="新細明體" panose="02020500000000000000" pitchFamily="18" charset="-120"/>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000" b="0" i="0" u="none" strike="noStrike" kern="0" cap="none" spc="0" normalizeH="0" baseline="0" noProof="0" dirty="0">
                <a:ln>
                  <a:noFill/>
                </a:ln>
                <a:solidFill>
                  <a:srgbClr val="535353"/>
                </a:solidFill>
                <a:effectLst/>
                <a:uLnTx/>
                <a:uFillTx/>
                <a:latin typeface="Arial"/>
                <a:ea typeface="新細明體" panose="02020500000000000000" pitchFamily="18" charset="-120"/>
                <a:cs typeface="+mn-cs"/>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000" b="0" i="0" u="none" strike="noStrike" kern="0" cap="none" spc="0" normalizeH="0" baseline="0" noProof="0" dirty="0">
                <a:ln>
                  <a:noFill/>
                </a:ln>
                <a:solidFill>
                  <a:srgbClr val="535353"/>
                </a:solidFill>
                <a:effectLst/>
                <a:uLnTx/>
                <a:uFillTx/>
                <a:latin typeface="Arial"/>
                <a:ea typeface="新細明體" panose="02020500000000000000" pitchFamily="18" charset="-120"/>
                <a:cs typeface="+mn-cs"/>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000" b="0" i="0" u="none" strike="noStrike" kern="0" cap="none" spc="0" normalizeH="0" baseline="0" noProof="0" dirty="0">
                <a:ln>
                  <a:noFill/>
                </a:ln>
                <a:solidFill>
                  <a:srgbClr val="535353"/>
                </a:solidFill>
                <a:effectLst/>
                <a:uLnTx/>
                <a:uFillTx/>
                <a:latin typeface="Arial"/>
                <a:ea typeface="新細明體" panose="02020500000000000000" pitchFamily="18" charset="-120"/>
                <a:cs typeface="+mn-cs"/>
                <a:sym typeface="Arial"/>
              </a:rPr>
              <a:t>●</a:t>
            </a:r>
            <a:endParaRPr kumimoji="0" lang="zh-TW" altLang="en-US" sz="1000" b="0" i="0" u="none" strike="noStrike" kern="0" cap="none" spc="0" normalizeH="0" baseline="0" noProof="0" dirty="0">
              <a:ln>
                <a:noFill/>
              </a:ln>
              <a:solidFill>
                <a:srgbClr val="D2A000"/>
              </a:solidFill>
              <a:effectLst/>
              <a:uLnTx/>
              <a:uFillTx/>
              <a:latin typeface="Arial"/>
              <a:ea typeface="新細明體" panose="02020500000000000000" pitchFamily="18" charset="-120"/>
              <a:cs typeface="+mn-cs"/>
              <a:sym typeface="Arial"/>
            </a:endParaRPr>
          </a:p>
        </p:txBody>
      </p:sp>
      <p:sp>
        <p:nvSpPr>
          <p:cNvPr id="39" name="文字方塊 38">
            <a:extLst>
              <a:ext uri="{FF2B5EF4-FFF2-40B4-BE49-F238E27FC236}">
                <a16:creationId xmlns:a16="http://schemas.microsoft.com/office/drawing/2014/main" id="{7FA919DA-A37D-4C5D-1252-32534811A877}"/>
              </a:ext>
            </a:extLst>
          </p:cNvPr>
          <p:cNvSpPr txBox="1"/>
          <p:nvPr/>
        </p:nvSpPr>
        <p:spPr>
          <a:xfrm>
            <a:off x="7466943" y="1895401"/>
            <a:ext cx="6096000" cy="326500"/>
          </a:xfrm>
          <a:prstGeom prst="rect">
            <a:avLst/>
          </a:prstGeom>
          <a:noFill/>
        </p:spPr>
        <p:txBody>
          <a:bodyPr wrap="square">
            <a:spAutoFit/>
          </a:bodyPr>
          <a:lstStyle/>
          <a:p>
            <a:pPr marL="186055" marR="0" lvl="0" indent="-4445" algn="just" defTabSz="914400" rtl="0" eaLnBrk="1" fontAlgn="auto" latinLnBrk="0" hangingPunct="1">
              <a:lnSpc>
                <a:spcPts val="1800"/>
              </a:lnSpc>
              <a:spcBef>
                <a:spcPts val="0"/>
              </a:spcBef>
              <a:spcAft>
                <a:spcPts val="0"/>
              </a:spcAft>
              <a:buClr>
                <a:srgbClr val="000000"/>
              </a:buClr>
              <a:buSzTx/>
              <a:buFont typeface="Arial"/>
              <a:buNone/>
              <a:tabLst/>
              <a:defRPr/>
            </a:pPr>
            <a:r>
              <a:rPr kumimoji="0" lang="zh-TW" altLang="zh-TW" sz="2000" b="1"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Arial"/>
                <a:sym typeface="Arial"/>
              </a:rPr>
              <a:t>十一、</a:t>
            </a:r>
            <a:r>
              <a:rPr kumimoji="0" lang="zh-TW" altLang="zh-TW" sz="2000" b="1"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標楷體" panose="03000509000000000000" pitchFamily="65" charset="-120"/>
                <a:sym typeface="Arial"/>
              </a:rPr>
              <a:t>出租人之義務及責任</a:t>
            </a:r>
            <a:endParaRPr kumimoji="0" lang="zh-TW" altLang="zh-TW" sz="2000" b="0"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Arial"/>
              <a:sym typeface="Arial"/>
            </a:endParaRPr>
          </a:p>
        </p:txBody>
      </p:sp>
      <p:cxnSp>
        <p:nvCxnSpPr>
          <p:cNvPr id="41" name="直線接點 40">
            <a:extLst>
              <a:ext uri="{FF2B5EF4-FFF2-40B4-BE49-F238E27FC236}">
                <a16:creationId xmlns:a16="http://schemas.microsoft.com/office/drawing/2014/main" id="{4F41FA77-3BDC-BF73-FE8D-B0D13D78D361}"/>
              </a:ext>
            </a:extLst>
          </p:cNvPr>
          <p:cNvCxnSpPr>
            <a:cxnSpLocks/>
          </p:cNvCxnSpPr>
          <p:nvPr/>
        </p:nvCxnSpPr>
        <p:spPr>
          <a:xfrm>
            <a:off x="8306986" y="3732732"/>
            <a:ext cx="31650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0EC8235B-5EBF-A101-507C-08E256FDFDF6}"/>
              </a:ext>
            </a:extLst>
          </p:cNvPr>
          <p:cNvCxnSpPr>
            <a:cxnSpLocks/>
          </p:cNvCxnSpPr>
          <p:nvPr/>
        </p:nvCxnSpPr>
        <p:spPr>
          <a:xfrm>
            <a:off x="7896200" y="4005064"/>
            <a:ext cx="357578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A9759940-9C33-F81D-F20F-F00907BC493E}"/>
              </a:ext>
            </a:extLst>
          </p:cNvPr>
          <p:cNvCxnSpPr>
            <a:cxnSpLocks/>
          </p:cNvCxnSpPr>
          <p:nvPr/>
        </p:nvCxnSpPr>
        <p:spPr>
          <a:xfrm>
            <a:off x="7896200" y="4653136"/>
            <a:ext cx="31650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線接點 47">
            <a:extLst>
              <a:ext uri="{FF2B5EF4-FFF2-40B4-BE49-F238E27FC236}">
                <a16:creationId xmlns:a16="http://schemas.microsoft.com/office/drawing/2014/main" id="{9C86740A-28CE-BDC2-03AD-C7555E043409}"/>
              </a:ext>
            </a:extLst>
          </p:cNvPr>
          <p:cNvCxnSpPr>
            <a:cxnSpLocks/>
          </p:cNvCxnSpPr>
          <p:nvPr/>
        </p:nvCxnSpPr>
        <p:spPr>
          <a:xfrm>
            <a:off x="10768136" y="4364441"/>
            <a:ext cx="70385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星形: 七角 5">
            <a:extLst>
              <a:ext uri="{FF2B5EF4-FFF2-40B4-BE49-F238E27FC236}">
                <a16:creationId xmlns:a16="http://schemas.microsoft.com/office/drawing/2014/main" id="{0E1F9CCB-C1CA-AFCF-77A0-5B7A1E9DD3D5}"/>
              </a:ext>
            </a:extLst>
          </p:cNvPr>
          <p:cNvSpPr/>
          <p:nvPr/>
        </p:nvSpPr>
        <p:spPr>
          <a:xfrm>
            <a:off x="152950" y="2910"/>
            <a:ext cx="3384576" cy="1337859"/>
          </a:xfrm>
          <a:prstGeom prst="star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5400" dirty="0">
                <a:solidFill>
                  <a:srgbClr val="FF0000"/>
                </a:solidFill>
              </a:rPr>
              <a:t>NEW</a:t>
            </a:r>
            <a:endParaRPr lang="zh-TW" altLang="en-US" sz="5400" dirty="0">
              <a:solidFill>
                <a:srgbClr val="FF0000"/>
              </a:solidFill>
            </a:endParaRPr>
          </a:p>
        </p:txBody>
      </p:sp>
    </p:spTree>
    <p:extLst>
      <p:ext uri="{BB962C8B-B14F-4D97-AF65-F5344CB8AC3E}">
        <p14:creationId xmlns:p14="http://schemas.microsoft.com/office/powerpoint/2010/main" val="17166192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0A3DE043-C83E-E315-EC97-9E16E4FD7E41}"/>
              </a:ext>
            </a:extLst>
          </p:cNvPr>
          <p:cNvPicPr>
            <a:picLocks noChangeAspect="1"/>
          </p:cNvPicPr>
          <p:nvPr/>
        </p:nvPicPr>
        <p:blipFill>
          <a:blip r:embed="rId2"/>
          <a:stretch>
            <a:fillRect/>
          </a:stretch>
        </p:blipFill>
        <p:spPr>
          <a:xfrm>
            <a:off x="36210" y="0"/>
            <a:ext cx="12119579" cy="6858000"/>
          </a:xfrm>
          <a:prstGeom prst="rect">
            <a:avLst/>
          </a:prstGeom>
        </p:spPr>
      </p:pic>
      <p:pic>
        <p:nvPicPr>
          <p:cNvPr id="4" name="圖片 3">
            <a:extLst>
              <a:ext uri="{FF2B5EF4-FFF2-40B4-BE49-F238E27FC236}">
                <a16:creationId xmlns:a16="http://schemas.microsoft.com/office/drawing/2014/main" id="{922CCB2C-F6DD-B5CC-C82E-9CB0EF8914FA}"/>
              </a:ext>
            </a:extLst>
          </p:cNvPr>
          <p:cNvPicPr>
            <a:picLocks noChangeAspect="1"/>
          </p:cNvPicPr>
          <p:nvPr/>
        </p:nvPicPr>
        <p:blipFill>
          <a:blip r:embed="rId3"/>
          <a:stretch>
            <a:fillRect/>
          </a:stretch>
        </p:blipFill>
        <p:spPr>
          <a:xfrm>
            <a:off x="8860920" y="3491723"/>
            <a:ext cx="2016224" cy="2016224"/>
          </a:xfrm>
          <a:prstGeom prst="rect">
            <a:avLst/>
          </a:prstGeom>
        </p:spPr>
      </p:pic>
      <p:sp>
        <p:nvSpPr>
          <p:cNvPr id="5" name="矩形 4">
            <a:extLst>
              <a:ext uri="{FF2B5EF4-FFF2-40B4-BE49-F238E27FC236}">
                <a16:creationId xmlns:a16="http://schemas.microsoft.com/office/drawing/2014/main" id="{A535A588-E461-248B-9A66-ABBB22EF92F0}"/>
              </a:ext>
            </a:extLst>
          </p:cNvPr>
          <p:cNvSpPr/>
          <p:nvPr/>
        </p:nvSpPr>
        <p:spPr>
          <a:xfrm>
            <a:off x="8328248" y="5582808"/>
            <a:ext cx="3262432" cy="4001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2000" b="1" i="0" u="none" strike="noStrike" kern="0" cap="none" spc="0" normalizeH="0" baseline="0" noProof="0" dirty="0">
                <a:ln w="0"/>
                <a:solidFill>
                  <a:srgbClr val="FFC000"/>
                </a:solidFill>
                <a:effectLst>
                  <a:outerShdw blurRad="38100" dist="25400" dir="5400000" algn="ctr" rotWithShape="0">
                    <a:srgbClr val="6E747A">
                      <a:alpha val="43000"/>
                    </a:srgbClr>
                  </a:outerShdw>
                </a:effectLst>
                <a:uLnTx/>
                <a:uFillTx/>
                <a:latin typeface="微軟正黑體" panose="020B0604030504040204" pitchFamily="34" charset="-120"/>
                <a:ea typeface="微軟正黑體" panose="020B0604030504040204" pitchFamily="34" charset="-120"/>
                <a:cs typeface="Arial"/>
                <a:sym typeface="Arial"/>
              </a:rPr>
              <a:t>內部部地政司租賃條例專區</a:t>
            </a:r>
          </a:p>
        </p:txBody>
      </p:sp>
    </p:spTree>
    <p:extLst>
      <p:ext uri="{BB962C8B-B14F-4D97-AF65-F5344CB8AC3E}">
        <p14:creationId xmlns:p14="http://schemas.microsoft.com/office/powerpoint/2010/main" val="13738172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49358" y="2269827"/>
            <a:ext cx="1007929" cy="1512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4000" b="1" i="0" u="none" strike="noStrike" kern="0" cap="none" spc="0" normalizeH="0" baseline="0" noProof="0" dirty="0">
                <a:ln>
                  <a:noFill/>
                </a:ln>
                <a:solidFill>
                  <a:srgbClr val="007434"/>
                </a:solidFill>
                <a:effectLst/>
                <a:uLnTx/>
                <a:uFillTx/>
                <a:latin typeface="微軟正黑體" panose="020B0604030504040204" pitchFamily="34" charset="-120"/>
                <a:ea typeface="微軟正黑體" panose="020B0604030504040204" pitchFamily="34" charset="-120"/>
                <a:cs typeface="+mn-cs"/>
                <a:sym typeface="Arial"/>
              </a:rPr>
              <a:t>第六點</a:t>
            </a:r>
          </a:p>
        </p:txBody>
      </p:sp>
      <p:sp>
        <p:nvSpPr>
          <p:cNvPr id="4" name="文字方塊 3">
            <a:extLst>
              <a:ext uri="{FF2B5EF4-FFF2-40B4-BE49-F238E27FC236}">
                <a16:creationId xmlns:a16="http://schemas.microsoft.com/office/drawing/2014/main" id="{A13BEE9C-D838-DDE2-37A8-FA98E849FAF0}"/>
              </a:ext>
            </a:extLst>
          </p:cNvPr>
          <p:cNvSpPr txBox="1"/>
          <p:nvPr/>
        </p:nvSpPr>
        <p:spPr>
          <a:xfrm>
            <a:off x="623392" y="100804"/>
            <a:ext cx="11233248"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3600" b="1" i="0" u="none" strike="noStrike" kern="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Arial"/>
                <a:sym typeface="Arial"/>
              </a:rPr>
              <a:t>住宅租賃定型化契約應記載及不得記載事項應記載事項</a:t>
            </a:r>
            <a:r>
              <a:rPr kumimoji="0" lang="zh-TW" altLang="en-US" sz="3600" b="1" i="0" u="none" strike="noStrike" kern="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Arial"/>
                <a:sym typeface="Arial"/>
              </a:rPr>
              <a:t>第六點、第十一點</a:t>
            </a:r>
            <a:r>
              <a:rPr kumimoji="0" lang="zh-TW" altLang="en-US" sz="3600" b="1" i="0" u="none" strike="noStrike" kern="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Arial"/>
                <a:sym typeface="Arial"/>
              </a:rPr>
              <a:t>修正</a:t>
            </a:r>
          </a:p>
        </p:txBody>
      </p:sp>
      <p:sp>
        <p:nvSpPr>
          <p:cNvPr id="21" name="橢圓 20">
            <a:extLst>
              <a:ext uri="{FF2B5EF4-FFF2-40B4-BE49-F238E27FC236}">
                <a16:creationId xmlns:a16="http://schemas.microsoft.com/office/drawing/2014/main" id="{BFD3F490-8750-D0A4-2274-DB32C24B1A6A}"/>
              </a:ext>
            </a:extLst>
          </p:cNvPr>
          <p:cNvSpPr/>
          <p:nvPr/>
        </p:nvSpPr>
        <p:spPr>
          <a:xfrm>
            <a:off x="4880408" y="3457390"/>
            <a:ext cx="567519" cy="286113"/>
          </a:xfrm>
          <a:prstGeom prst="ellipse">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D2A000"/>
              </a:solidFill>
              <a:effectLst/>
              <a:uLnTx/>
              <a:uFillTx/>
              <a:latin typeface="Arial"/>
              <a:ea typeface="新細明體" panose="02020500000000000000" pitchFamily="18" charset="-120"/>
              <a:cs typeface="+mn-cs"/>
              <a:sym typeface="Arial"/>
            </a:endParaRPr>
          </a:p>
        </p:txBody>
      </p:sp>
      <p:cxnSp>
        <p:nvCxnSpPr>
          <p:cNvPr id="22" name="直線接點 21">
            <a:extLst>
              <a:ext uri="{FF2B5EF4-FFF2-40B4-BE49-F238E27FC236}">
                <a16:creationId xmlns:a16="http://schemas.microsoft.com/office/drawing/2014/main" id="{487DBD2E-B9BF-EAAA-7EF2-56C4096AC071}"/>
              </a:ext>
            </a:extLst>
          </p:cNvPr>
          <p:cNvCxnSpPr>
            <a:cxnSpLocks/>
          </p:cNvCxnSpPr>
          <p:nvPr/>
        </p:nvCxnSpPr>
        <p:spPr>
          <a:xfrm>
            <a:off x="1955540" y="5949280"/>
            <a:ext cx="137678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接點 24">
            <a:extLst>
              <a:ext uri="{FF2B5EF4-FFF2-40B4-BE49-F238E27FC236}">
                <a16:creationId xmlns:a16="http://schemas.microsoft.com/office/drawing/2014/main" id="{C3A41199-D425-70D0-3C40-2538997E9556}"/>
              </a:ext>
            </a:extLst>
          </p:cNvPr>
          <p:cNvCxnSpPr>
            <a:cxnSpLocks/>
          </p:cNvCxnSpPr>
          <p:nvPr/>
        </p:nvCxnSpPr>
        <p:spPr>
          <a:xfrm>
            <a:off x="1775520" y="3645024"/>
            <a:ext cx="2088232"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接點 25">
            <a:extLst>
              <a:ext uri="{FF2B5EF4-FFF2-40B4-BE49-F238E27FC236}">
                <a16:creationId xmlns:a16="http://schemas.microsoft.com/office/drawing/2014/main" id="{908D30FA-6204-FAA9-15DB-BBA3B283622D}"/>
              </a:ext>
            </a:extLst>
          </p:cNvPr>
          <p:cNvCxnSpPr>
            <a:cxnSpLocks/>
          </p:cNvCxnSpPr>
          <p:nvPr/>
        </p:nvCxnSpPr>
        <p:spPr>
          <a:xfrm>
            <a:off x="3431704" y="4005064"/>
            <a:ext cx="1944216"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id="{EE200C95-DB9B-7522-B81A-BD28672CDD8A}"/>
              </a:ext>
            </a:extLst>
          </p:cNvPr>
          <p:cNvCxnSpPr>
            <a:cxnSpLocks/>
          </p:cNvCxnSpPr>
          <p:nvPr/>
        </p:nvCxnSpPr>
        <p:spPr>
          <a:xfrm>
            <a:off x="4718987" y="3732732"/>
            <a:ext cx="131386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接點 27">
            <a:extLst>
              <a:ext uri="{FF2B5EF4-FFF2-40B4-BE49-F238E27FC236}">
                <a16:creationId xmlns:a16="http://schemas.microsoft.com/office/drawing/2014/main" id="{C7470FE6-7B40-599F-3FF0-AC307235D968}"/>
              </a:ext>
            </a:extLst>
          </p:cNvPr>
          <p:cNvCxnSpPr>
            <a:cxnSpLocks/>
          </p:cNvCxnSpPr>
          <p:nvPr/>
        </p:nvCxnSpPr>
        <p:spPr>
          <a:xfrm>
            <a:off x="1913543" y="5589240"/>
            <a:ext cx="131386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BD1EA0C1-C2BD-7FFF-A376-33313FEFB44E}"/>
              </a:ext>
            </a:extLst>
          </p:cNvPr>
          <p:cNvCxnSpPr>
            <a:cxnSpLocks/>
          </p:cNvCxnSpPr>
          <p:nvPr/>
        </p:nvCxnSpPr>
        <p:spPr>
          <a:xfrm>
            <a:off x="3332320" y="5589240"/>
            <a:ext cx="864096"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橢圓 30">
            <a:extLst>
              <a:ext uri="{FF2B5EF4-FFF2-40B4-BE49-F238E27FC236}">
                <a16:creationId xmlns:a16="http://schemas.microsoft.com/office/drawing/2014/main" id="{6A5B9821-DEE8-5939-7E95-D09536C50057}"/>
              </a:ext>
            </a:extLst>
          </p:cNvPr>
          <p:cNvSpPr/>
          <p:nvPr/>
        </p:nvSpPr>
        <p:spPr>
          <a:xfrm>
            <a:off x="1731003" y="5013176"/>
            <a:ext cx="365081" cy="286113"/>
          </a:xfrm>
          <a:prstGeom prst="ellipse">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D2A000"/>
              </a:solidFill>
              <a:effectLst/>
              <a:uLnTx/>
              <a:uFillTx/>
              <a:latin typeface="Arial"/>
              <a:ea typeface="新細明體" panose="02020500000000000000" pitchFamily="18" charset="-120"/>
              <a:cs typeface="+mn-cs"/>
              <a:sym typeface="Arial"/>
            </a:endParaRPr>
          </a:p>
        </p:txBody>
      </p:sp>
      <p:sp>
        <p:nvSpPr>
          <p:cNvPr id="9" name="文字方塊 8">
            <a:extLst>
              <a:ext uri="{FF2B5EF4-FFF2-40B4-BE49-F238E27FC236}">
                <a16:creationId xmlns:a16="http://schemas.microsoft.com/office/drawing/2014/main" id="{617EB5AB-8D84-B4B1-1312-21CB0D828EC0}"/>
              </a:ext>
            </a:extLst>
          </p:cNvPr>
          <p:cNvSpPr txBox="1"/>
          <p:nvPr/>
        </p:nvSpPr>
        <p:spPr>
          <a:xfrm>
            <a:off x="749638" y="1431156"/>
            <a:ext cx="5562386" cy="938719"/>
          </a:xfrm>
          <a:prstGeom prst="rect">
            <a:avLst/>
          </a:prstGeom>
          <a:noFill/>
        </p:spPr>
        <p:txBody>
          <a:bodyPr wrap="square">
            <a:spAutoFit/>
          </a:bodyPr>
          <a:lstStyle/>
          <a:p>
            <a:pPr marL="186055" marR="0" lvl="0" indent="-4445" algn="just" defTabSz="914400" rtl="0" eaLnBrk="1" fontAlgn="auto" latinLnBrk="0" hangingPunct="1">
              <a:lnSpc>
                <a:spcPts val="2200"/>
              </a:lnSpc>
              <a:spcBef>
                <a:spcPts val="0"/>
              </a:spcBef>
              <a:spcAft>
                <a:spcPts val="0"/>
              </a:spcAft>
              <a:buClr>
                <a:srgbClr val="000000"/>
              </a:buClr>
              <a:buSzTx/>
              <a:buFont typeface="Arial"/>
              <a:buNone/>
              <a:tabLst/>
              <a:defRPr/>
            </a:pPr>
            <a:r>
              <a:rPr kumimoji="0" lang="zh-TW" altLang="zh-TW" sz="2000" b="1"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Arial"/>
                <a:sym typeface="Arial"/>
              </a:rPr>
              <a:t>六、租賃期間相關費用之</a:t>
            </a:r>
            <a:r>
              <a:rPr kumimoji="0" lang="zh-TW" altLang="zh-TW" sz="2000" b="1"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標楷體" panose="03000509000000000000" pitchFamily="65" charset="-120"/>
                <a:sym typeface="Arial"/>
              </a:rPr>
              <a:t>約定</a:t>
            </a:r>
            <a:endParaRPr kumimoji="0" lang="zh-TW" altLang="zh-TW" sz="2000" b="0"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Arial"/>
              <a:sym typeface="Arial"/>
            </a:endParaRPr>
          </a:p>
          <a:p>
            <a:pPr marL="495300" marR="0" lvl="0" indent="-15240" algn="just" defTabSz="914400" rtl="0" eaLnBrk="1" fontAlgn="auto" latinLnBrk="0" hangingPunct="1">
              <a:lnSpc>
                <a:spcPts val="2200"/>
              </a:lnSpc>
              <a:spcBef>
                <a:spcPts val="0"/>
              </a:spcBef>
              <a:spcAft>
                <a:spcPts val="0"/>
              </a:spcAft>
              <a:buClr>
                <a:srgbClr val="000000"/>
              </a:buClr>
              <a:buSzTx/>
              <a:buFont typeface="Arial"/>
              <a:buNone/>
              <a:tabLst/>
              <a:defRPr/>
            </a:pPr>
            <a:r>
              <a:rPr kumimoji="0" lang="zh-TW" altLang="zh-TW" sz="2000" b="0"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標楷體" panose="03000509000000000000" pitchFamily="65" charset="-120"/>
                <a:sym typeface="Arial"/>
              </a:rPr>
              <a:t>租賃期間，使用租賃住宅所生之相關費用，</a:t>
            </a:r>
            <a:br>
              <a:rPr kumimoji="0" lang="en-US" altLang="zh-TW" sz="2000" b="0"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標楷體" panose="03000509000000000000" pitchFamily="65" charset="-120"/>
                <a:sym typeface="Arial"/>
              </a:rPr>
            </a:br>
            <a:r>
              <a:rPr kumimoji="0" lang="zh-TW" altLang="zh-TW" sz="2000" b="0"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標楷體" panose="03000509000000000000" pitchFamily="65" charset="-120"/>
                <a:sym typeface="Arial"/>
              </a:rPr>
              <a:t>依下列約定辦理：</a:t>
            </a:r>
            <a:r>
              <a:rPr kumimoji="0" lang="zh-TW" altLang="zh-TW" sz="2000" b="0"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Arial"/>
                <a:sym typeface="Arial"/>
              </a:rPr>
              <a:t> </a:t>
            </a:r>
          </a:p>
        </p:txBody>
      </p:sp>
      <p:sp>
        <p:nvSpPr>
          <p:cNvPr id="13" name="文字方塊 12">
            <a:extLst>
              <a:ext uri="{FF2B5EF4-FFF2-40B4-BE49-F238E27FC236}">
                <a16:creationId xmlns:a16="http://schemas.microsoft.com/office/drawing/2014/main" id="{384CDCF2-1D1B-3972-714D-7BEF08BC9C28}"/>
              </a:ext>
            </a:extLst>
          </p:cNvPr>
          <p:cNvSpPr txBox="1"/>
          <p:nvPr/>
        </p:nvSpPr>
        <p:spPr>
          <a:xfrm>
            <a:off x="500638" y="2458549"/>
            <a:ext cx="5705556" cy="3580917"/>
          </a:xfrm>
          <a:prstGeom prst="rect">
            <a:avLst/>
          </a:prstGeom>
          <a:noFill/>
        </p:spPr>
        <p:txBody>
          <a:bodyPr wrap="square">
            <a:spAutoFit/>
          </a:bodyPr>
          <a:lstStyle/>
          <a:p>
            <a:pPr marL="496570" marR="0" lvl="0" indent="635" algn="just" defTabSz="914400" rtl="0" eaLnBrk="1" fontAlgn="auto" latinLnBrk="0" hangingPunct="1">
              <a:lnSpc>
                <a:spcPts val="1800"/>
              </a:lnSpc>
              <a:spcBef>
                <a:spcPts val="0"/>
              </a:spcBef>
              <a:spcAft>
                <a:spcPts val="600"/>
              </a:spcAft>
              <a:buClr>
                <a:srgbClr val="000000"/>
              </a:buClr>
              <a:buSzTx/>
              <a:buFont typeface="Arial"/>
              <a:buNone/>
              <a:tabLst/>
              <a:defRPr/>
            </a:pPr>
            <a:r>
              <a:rPr kumimoji="0" lang="x-none" altLang="zh-TW" sz="1800" b="0" i="0" u="none" strike="noStrike" kern="1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Arial"/>
                <a:sym typeface="Arial"/>
              </a:rPr>
              <a:t>(三)電費：</a:t>
            </a:r>
            <a:endParaRPr kumimoji="0" lang="zh-TW" altLang="zh-TW" sz="1800" b="0"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Arial"/>
              <a:sym typeface="Arial"/>
            </a:endParaRPr>
          </a:p>
          <a:p>
            <a:pPr marL="187325" marR="0" lvl="0" indent="638810" algn="just" defTabSz="914400" rtl="0" eaLnBrk="1" fontAlgn="auto" latinLnBrk="0" hangingPunct="1">
              <a:lnSpc>
                <a:spcPts val="2500"/>
              </a:lnSpc>
              <a:spcBef>
                <a:spcPts val="0"/>
              </a:spcBef>
              <a:spcAft>
                <a:spcPts val="0"/>
              </a:spcAft>
              <a:buClr>
                <a:srgbClr val="000000"/>
              </a:buClr>
              <a:buSzTx/>
              <a:buFont typeface="Arial"/>
              <a:buNone/>
              <a:tabLst/>
              <a:defRPr/>
            </a:pPr>
            <a:r>
              <a:rPr kumimoji="0" lang="zh-TW" altLang="zh-TW" sz="1800" b="0"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Arial"/>
                <a:sym typeface="Arial"/>
              </a:rPr>
              <a:t>□由出租人負擔。</a:t>
            </a:r>
          </a:p>
          <a:p>
            <a:pPr marL="995680" marR="0" lvl="0" indent="-173990" algn="just" defTabSz="914400" rtl="0" eaLnBrk="1" fontAlgn="auto" latinLnBrk="0" hangingPunct="1">
              <a:lnSpc>
                <a:spcPts val="2500"/>
              </a:lnSpc>
              <a:spcBef>
                <a:spcPts val="0"/>
              </a:spcBef>
              <a:spcAft>
                <a:spcPts val="0"/>
              </a:spcAft>
              <a:buClr>
                <a:srgbClr val="000000"/>
              </a:buClr>
              <a:buSzTx/>
              <a:buFont typeface="Arial"/>
              <a:buNone/>
              <a:tabLst>
                <a:tab pos="630555" algn="l"/>
              </a:tabLst>
              <a:defRPr/>
            </a:pPr>
            <a:r>
              <a:rPr kumimoji="0" lang="zh-TW" altLang="zh-TW" sz="1800" b="0"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Arial"/>
                <a:sym typeface="Arial"/>
              </a:rPr>
              <a:t>□由承租人負擔。</a:t>
            </a:r>
          </a:p>
          <a:p>
            <a:pPr marL="1143000" marR="0" lvl="0" indent="-152400" algn="just" defTabSz="914400" rtl="0" eaLnBrk="1" fontAlgn="auto" latinLnBrk="0" hangingPunct="1">
              <a:lnSpc>
                <a:spcPts val="2500"/>
              </a:lnSpc>
              <a:spcBef>
                <a:spcPts val="0"/>
              </a:spcBef>
              <a:spcAft>
                <a:spcPts val="0"/>
              </a:spcAft>
              <a:buClr>
                <a:srgbClr val="000000"/>
              </a:buClr>
              <a:buSzTx/>
              <a:buFont typeface="Arial"/>
              <a:buNone/>
              <a:tabLst/>
              <a:defRPr/>
            </a:pPr>
            <a:r>
              <a:rPr kumimoji="0" lang="en-US" altLang="zh-TW" sz="1800" b="0" i="0" u="none" strike="noStrike" kern="1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Arial"/>
                <a:sym typeface="Arial"/>
              </a:rPr>
              <a:t>□</a:t>
            </a:r>
            <a:r>
              <a:rPr kumimoji="0" lang="zh-TW" altLang="zh-TW" sz="1800" b="0"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Arial"/>
                <a:sym typeface="Arial"/>
              </a:rPr>
              <a:t>以用電度數計費者，每度電費不得超過該租賃標的電費單「當期每度平均電價」；如公共設施電費未向台灣電力股份有限公司申辦分攤併入租賃標的電費內者，出租人不得額外收取。</a:t>
            </a:r>
          </a:p>
          <a:p>
            <a:pPr marL="1143000" marR="0" lvl="0" indent="-152400" algn="just" defTabSz="914400" rtl="0" eaLnBrk="1" fontAlgn="auto" latinLnBrk="0" hangingPunct="1">
              <a:lnSpc>
                <a:spcPts val="2500"/>
              </a:lnSpc>
              <a:spcBef>
                <a:spcPts val="0"/>
              </a:spcBef>
              <a:spcAft>
                <a:spcPts val="0"/>
              </a:spcAft>
              <a:buClr>
                <a:srgbClr val="000000"/>
              </a:buClr>
              <a:buSzTx/>
              <a:buFont typeface="Arial"/>
              <a:buNone/>
              <a:tabLst/>
              <a:defRPr/>
            </a:pPr>
            <a:r>
              <a:rPr kumimoji="0" lang="en-US" altLang="zh-TW" sz="1800" b="0" i="0" u="none" strike="noStrike" kern="1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Arial"/>
                <a:sym typeface="Arial"/>
              </a:rPr>
              <a:t>□</a:t>
            </a:r>
            <a:r>
              <a:rPr kumimoji="0" lang="zh-TW" altLang="zh-TW" sz="1800" b="0"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Arial"/>
                <a:sym typeface="Arial"/>
              </a:rPr>
              <a:t>非以用電度數計費者，出租人所收取之每期電費總金額，不得超過該租賃標的電費單之每期電費總額。</a:t>
            </a:r>
          </a:p>
        </p:txBody>
      </p:sp>
      <p:sp>
        <p:nvSpPr>
          <p:cNvPr id="30" name="橢圓 29">
            <a:extLst>
              <a:ext uri="{FF2B5EF4-FFF2-40B4-BE49-F238E27FC236}">
                <a16:creationId xmlns:a16="http://schemas.microsoft.com/office/drawing/2014/main" id="{0F759CD4-0771-18DF-251B-5F0172E0D9C0}"/>
              </a:ext>
            </a:extLst>
          </p:cNvPr>
          <p:cNvSpPr/>
          <p:nvPr/>
        </p:nvSpPr>
        <p:spPr>
          <a:xfrm>
            <a:off x="3318235" y="5340091"/>
            <a:ext cx="567519" cy="286113"/>
          </a:xfrm>
          <a:prstGeom prst="ellipse">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D2A000"/>
              </a:solidFill>
              <a:effectLst/>
              <a:uLnTx/>
              <a:uFillTx/>
              <a:latin typeface="Arial"/>
              <a:ea typeface="新細明體" panose="02020500000000000000" pitchFamily="18" charset="-120"/>
              <a:cs typeface="+mn-cs"/>
              <a:sym typeface="Arial"/>
            </a:endParaRPr>
          </a:p>
        </p:txBody>
      </p:sp>
    </p:spTree>
    <p:extLst>
      <p:ext uri="{BB962C8B-B14F-4D97-AF65-F5344CB8AC3E}">
        <p14:creationId xmlns:p14="http://schemas.microsoft.com/office/powerpoint/2010/main" val="39891204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A707B1F1-93C8-1E3B-D1EE-6AC11249D6C7}"/>
              </a:ext>
            </a:extLst>
          </p:cNvPr>
          <p:cNvPicPr>
            <a:picLocks noChangeAspect="1"/>
          </p:cNvPicPr>
          <p:nvPr/>
        </p:nvPicPr>
        <p:blipFill>
          <a:blip r:embed="rId2"/>
          <a:stretch>
            <a:fillRect/>
          </a:stretch>
        </p:blipFill>
        <p:spPr>
          <a:xfrm>
            <a:off x="7388" y="0"/>
            <a:ext cx="12177224" cy="6858000"/>
          </a:xfrm>
          <a:prstGeom prst="rect">
            <a:avLst/>
          </a:prstGeom>
        </p:spPr>
      </p:pic>
    </p:spTree>
    <p:extLst>
      <p:ext uri="{BB962C8B-B14F-4D97-AF65-F5344CB8AC3E}">
        <p14:creationId xmlns:p14="http://schemas.microsoft.com/office/powerpoint/2010/main" val="41274474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文字版面配置區 2"/>
          <p:cNvSpPr>
            <a:spLocks noGrp="1"/>
          </p:cNvSpPr>
          <p:nvPr>
            <p:ph type="body" idx="1"/>
          </p:nvPr>
        </p:nvSpPr>
        <p:spPr/>
        <p:txBody>
          <a:bodyPr/>
          <a:lstStyle/>
          <a:p>
            <a:endParaRPr lang="zh-TW" altLang="en-US" dirty="0"/>
          </a:p>
        </p:txBody>
      </p:sp>
      <p:pic>
        <p:nvPicPr>
          <p:cNvPr id="4" name="圖片 3"/>
          <p:cNvPicPr/>
          <p:nvPr/>
        </p:nvPicPr>
        <p:blipFill rotWithShape="1">
          <a:blip r:embed="rId2"/>
          <a:srcRect l="23527" t="17499" r="28035" b="7901"/>
          <a:stretch/>
        </p:blipFill>
        <p:spPr bwMode="auto">
          <a:xfrm>
            <a:off x="-240705" y="317825"/>
            <a:ext cx="8136904" cy="6192687"/>
          </a:xfrm>
          <a:prstGeom prst="rect">
            <a:avLst/>
          </a:prstGeom>
          <a:noFill/>
          <a:ln w="9525">
            <a:noFill/>
            <a:miter lim="800000"/>
            <a:headEnd/>
            <a:tailEnd/>
          </a:ln>
        </p:spPr>
      </p:pic>
      <p:sp>
        <p:nvSpPr>
          <p:cNvPr id="5" name="橢圓 4"/>
          <p:cNvSpPr/>
          <p:nvPr/>
        </p:nvSpPr>
        <p:spPr>
          <a:xfrm>
            <a:off x="6744072" y="3559005"/>
            <a:ext cx="1584176"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D2A000"/>
              </a:solidFill>
              <a:effectLst/>
              <a:uLnTx/>
              <a:uFillTx/>
              <a:latin typeface="Arial"/>
              <a:ea typeface="新細明體" panose="02020500000000000000" pitchFamily="18" charset="-120"/>
              <a:cs typeface="+mn-cs"/>
              <a:sym typeface="Arial"/>
            </a:endParaRPr>
          </a:p>
        </p:txBody>
      </p:sp>
      <p:sp>
        <p:nvSpPr>
          <p:cNvPr id="6" name="橢圓 5"/>
          <p:cNvSpPr/>
          <p:nvPr/>
        </p:nvSpPr>
        <p:spPr>
          <a:xfrm>
            <a:off x="2934809" y="3414169"/>
            <a:ext cx="1584176"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D2A000"/>
              </a:solidFill>
              <a:effectLst/>
              <a:uLnTx/>
              <a:uFillTx/>
              <a:latin typeface="Arial"/>
              <a:ea typeface="新細明體" panose="02020500000000000000" pitchFamily="18" charset="-120"/>
              <a:cs typeface="+mn-cs"/>
              <a:sym typeface="Arial"/>
            </a:endParaRPr>
          </a:p>
        </p:txBody>
      </p:sp>
      <p:pic>
        <p:nvPicPr>
          <p:cNvPr id="7" name="圖片 6"/>
          <p:cNvPicPr>
            <a:picLocks noChangeAspect="1"/>
          </p:cNvPicPr>
          <p:nvPr/>
        </p:nvPicPr>
        <p:blipFill rotWithShape="1">
          <a:blip r:embed="rId3"/>
          <a:srcRect l="14142" t="56566" r="16161" b="14141"/>
          <a:stretch/>
        </p:blipFill>
        <p:spPr>
          <a:xfrm>
            <a:off x="2934809" y="4088731"/>
            <a:ext cx="4961390" cy="2088232"/>
          </a:xfrm>
          <a:prstGeom prst="rect">
            <a:avLst/>
          </a:prstGeom>
        </p:spPr>
      </p:pic>
      <p:pic>
        <p:nvPicPr>
          <p:cNvPr id="8" name="Picture 2" descr="可能是文字的圖像"/>
          <p:cNvPicPr>
            <a:picLocks noChangeAspect="1" noChangeArrowheads="1"/>
          </p:cNvPicPr>
          <p:nvPr/>
        </p:nvPicPr>
        <p:blipFill rotWithShape="1">
          <a:blip r:embed="rId4"/>
          <a:srcRect l="1986"/>
          <a:stretch/>
        </p:blipFill>
        <p:spPr bwMode="auto">
          <a:xfrm>
            <a:off x="3288902" y="137805"/>
            <a:ext cx="8064896" cy="6840760"/>
          </a:xfrm>
          <a:prstGeom prst="rect">
            <a:avLst/>
          </a:prstGeom>
          <a:noFill/>
        </p:spPr>
      </p:pic>
    </p:spTree>
    <p:extLst>
      <p:ext uri="{BB962C8B-B14F-4D97-AF65-F5344CB8AC3E}">
        <p14:creationId xmlns:p14="http://schemas.microsoft.com/office/powerpoint/2010/main" val="169277230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影像圖庫" descr="影像圖庫"/>
          <p:cNvPicPr>
            <a:picLocks noChangeAspect="1"/>
          </p:cNvPicPr>
          <p:nvPr/>
        </p:nvPicPr>
        <p:blipFill>
          <a:blip r:embed="rId2" cstate="print"/>
          <a:srcRect t="270" b="270"/>
          <a:stretch>
            <a:fillRect/>
          </a:stretch>
        </p:blipFill>
        <p:spPr>
          <a:xfrm>
            <a:off x="49207" y="296741"/>
            <a:ext cx="12192000" cy="6561259"/>
          </a:xfrm>
          <a:prstGeom prst="rect">
            <a:avLst/>
          </a:prstGeom>
          <a:ln w="12700">
            <a:miter lim="400000"/>
          </a:ln>
        </p:spPr>
      </p:pic>
      <p:sp>
        <p:nvSpPr>
          <p:cNvPr id="126" name="臺北市協助老舊建築物更新增設電梯補助作業規範…"/>
          <p:cNvSpPr txBox="1"/>
          <p:nvPr/>
        </p:nvSpPr>
        <p:spPr>
          <a:xfrm>
            <a:off x="2783548" y="3614834"/>
            <a:ext cx="488545" cy="362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2520" tIns="42520" rIns="42520" bIns="42520" anchor="ctr">
            <a:spAutoFit/>
          </a:bodyPr>
          <a:lstStyle/>
          <a:p>
            <a:pPr marL="398621" indent="-398621">
              <a:buSzPct val="100000"/>
              <a:buAutoNum type="arabicPeriod"/>
            </a:pPr>
            <a:endParaRPr dirty="0"/>
          </a:p>
        </p:txBody>
      </p:sp>
      <p:sp>
        <p:nvSpPr>
          <p:cNvPr id="127" name="1"/>
          <p:cNvSpPr txBox="1"/>
          <p:nvPr/>
        </p:nvSpPr>
        <p:spPr>
          <a:xfrm>
            <a:off x="11046485" y="6333171"/>
            <a:ext cx="202890" cy="362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2520" tIns="42520" rIns="42520" bIns="42520" anchor="ctr">
            <a:spAutoFit/>
          </a:bodyPr>
          <a:lstStyle>
            <a:lvl1pPr algn="l">
              <a:defRPr b="0"/>
            </a:lvl1pPr>
          </a:lstStyle>
          <a:p>
            <a:r>
              <a:t>1</a:t>
            </a:r>
          </a:p>
        </p:txBody>
      </p:sp>
      <p:sp>
        <p:nvSpPr>
          <p:cNvPr id="2" name="矩形 1"/>
          <p:cNvSpPr/>
          <p:nvPr/>
        </p:nvSpPr>
        <p:spPr>
          <a:xfrm>
            <a:off x="3097207" y="2778968"/>
            <a:ext cx="6096000" cy="577420"/>
          </a:xfrm>
          <a:prstGeom prst="rect">
            <a:avLst/>
          </a:prstGeom>
        </p:spPr>
        <p:txBody>
          <a:bodyPr lIns="76535" tIns="38268" rIns="76535" bIns="38268">
            <a:spAutoFit/>
          </a:bodyPr>
          <a:lstStyle/>
          <a:p>
            <a:pPr marL="478346" indent="-478346">
              <a:lnSpc>
                <a:spcPts val="3934"/>
              </a:lnSpc>
              <a:buFont typeface="Wingdings" panose="05000000000000000000" pitchFamily="2" charset="2"/>
              <a:buChar char="Ø"/>
            </a:pPr>
            <a:endParaRPr lang="zh-TW" altLang="en-US" sz="2700" dirty="0">
              <a:latin typeface="微軟正黑體" panose="020B0604030504040204" pitchFamily="34" charset="-120"/>
              <a:ea typeface="微軟正黑體" panose="020B0604030504040204" pitchFamily="34" charset="-120"/>
            </a:endParaRPr>
          </a:p>
        </p:txBody>
      </p:sp>
      <p:sp>
        <p:nvSpPr>
          <p:cNvPr id="6" name="內容版面配置區 4"/>
          <p:cNvSpPr txBox="1">
            <a:spLocks/>
          </p:cNvSpPr>
          <p:nvPr/>
        </p:nvSpPr>
        <p:spPr>
          <a:xfrm>
            <a:off x="4312762" y="3501613"/>
            <a:ext cx="7968885" cy="3479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2520" tIns="42520" rIns="42520" bIns="42520" anchor="ctr">
            <a:normAutofit/>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a:lstStyle>
          <a:p>
            <a:pPr marL="0" indent="0">
              <a:lnSpc>
                <a:spcPts val="2930"/>
              </a:lnSpc>
              <a:spcBef>
                <a:spcPts val="2009"/>
              </a:spcBef>
              <a:buFont typeface="Wingdings" pitchFamily="2" charset="2"/>
              <a:buChar char="Ø"/>
            </a:pPr>
            <a:endParaRPr lang="en-US" altLang="zh-TW" sz="3000" b="1" dirty="0">
              <a:solidFill>
                <a:srgbClr val="FF0000"/>
              </a:solidFill>
              <a:latin typeface="微軟正黑體" pitchFamily="34" charset="-120"/>
              <a:ea typeface="微軟正黑體" pitchFamily="34" charset="-120"/>
            </a:endParaRPr>
          </a:p>
          <a:p>
            <a:pPr marL="0" indent="0">
              <a:lnSpc>
                <a:spcPts val="2930"/>
              </a:lnSpc>
              <a:spcBef>
                <a:spcPts val="2009"/>
              </a:spcBef>
              <a:buFont typeface="Wingdings" pitchFamily="2" charset="2"/>
              <a:buChar char="Ø"/>
            </a:pPr>
            <a:r>
              <a:rPr lang="zh-TW" altLang="en-US" b="1" dirty="0">
                <a:solidFill>
                  <a:srgbClr val="00B050"/>
                </a:solidFill>
                <a:latin typeface="微軟正黑體" panose="020B0604030504040204" pitchFamily="34" charset="-120"/>
                <a:ea typeface="微軟正黑體" panose="020B0604030504040204" pitchFamily="34" charset="-120"/>
              </a:rPr>
              <a:t>仔細來看屋</a:t>
            </a:r>
            <a:endParaRPr lang="en-US" altLang="zh-TW" b="1" dirty="0">
              <a:solidFill>
                <a:srgbClr val="00B050"/>
              </a:solidFill>
              <a:latin typeface="微軟正黑體" panose="020B0604030504040204" pitchFamily="34" charset="-120"/>
              <a:ea typeface="微軟正黑體" panose="020B0604030504040204" pitchFamily="34" charset="-120"/>
            </a:endParaRPr>
          </a:p>
          <a:p>
            <a:pPr marL="0" indent="0">
              <a:lnSpc>
                <a:spcPts val="2930"/>
              </a:lnSpc>
              <a:spcBef>
                <a:spcPts val="2009"/>
              </a:spcBef>
              <a:buFont typeface="Wingdings" pitchFamily="2" charset="2"/>
              <a:buChar char="Ø"/>
            </a:pPr>
            <a:r>
              <a:rPr lang="zh-TW" altLang="en-US" sz="3000" b="1" dirty="0">
                <a:solidFill>
                  <a:srgbClr val="0000FF"/>
                </a:solidFill>
                <a:latin typeface="微軟正黑體" pitchFamily="34" charset="-120"/>
                <a:ea typeface="微軟正黑體" pitchFamily="34" charset="-120"/>
              </a:rPr>
              <a:t>租屋</a:t>
            </a:r>
            <a:r>
              <a:rPr lang="zh-TW" altLang="en-US" sz="3000" b="1" dirty="0">
                <a:solidFill>
                  <a:srgbClr val="C00000"/>
                </a:solidFill>
                <a:latin typeface="微軟正黑體" pitchFamily="34" charset="-120"/>
                <a:ea typeface="微軟正黑體" pitchFamily="34" charset="-120"/>
              </a:rPr>
              <a:t>跟</a:t>
            </a:r>
            <a:r>
              <a:rPr lang="zh-TW" altLang="en-US" sz="3000" b="1" dirty="0">
                <a:solidFill>
                  <a:srgbClr val="0000FF"/>
                </a:solidFill>
                <a:latin typeface="微軟正黑體" pitchFamily="34" charset="-120"/>
                <a:ea typeface="微軟正黑體" pitchFamily="34" charset="-120"/>
              </a:rPr>
              <a:t>誰租</a:t>
            </a:r>
            <a:endParaRPr lang="en-US" altLang="zh-TW" sz="3000" b="1" dirty="0">
              <a:solidFill>
                <a:srgbClr val="0000FF"/>
              </a:solidFill>
              <a:latin typeface="微軟正黑體" pitchFamily="34" charset="-120"/>
              <a:ea typeface="微軟正黑體" pitchFamily="34" charset="-120"/>
            </a:endParaRPr>
          </a:p>
          <a:p>
            <a:pPr marL="0" indent="0">
              <a:lnSpc>
                <a:spcPts val="2930"/>
              </a:lnSpc>
              <a:spcBef>
                <a:spcPts val="2009"/>
              </a:spcBef>
              <a:buFont typeface="Wingdings" pitchFamily="2" charset="2"/>
              <a:buChar char="Ø"/>
            </a:pPr>
            <a:r>
              <a:rPr lang="zh-TW" altLang="en-US" sz="3000" b="1" dirty="0">
                <a:solidFill>
                  <a:srgbClr val="C00000"/>
                </a:solidFill>
                <a:latin typeface="微軟正黑體" pitchFamily="34" charset="-120"/>
                <a:ea typeface="微軟正黑體" pitchFamily="34" charset="-120"/>
              </a:rPr>
              <a:t>契約</a:t>
            </a:r>
            <a:r>
              <a:rPr lang="zh-TW" altLang="en-US" sz="3000" b="1" dirty="0">
                <a:solidFill>
                  <a:srgbClr val="0000FF"/>
                </a:solidFill>
                <a:latin typeface="微軟正黑體" pitchFamily="34" charset="-120"/>
                <a:ea typeface="微軟正黑體" pitchFamily="34" charset="-120"/>
              </a:rPr>
              <a:t>怎麼簽</a:t>
            </a:r>
            <a:endParaRPr lang="en-US" altLang="zh-TW" sz="3000" b="1" dirty="0">
              <a:solidFill>
                <a:srgbClr val="0000FF"/>
              </a:solidFill>
              <a:latin typeface="微軟正黑體" pitchFamily="34" charset="-120"/>
              <a:ea typeface="微軟正黑體" pitchFamily="34" charset="-120"/>
            </a:endParaRPr>
          </a:p>
          <a:p>
            <a:pPr marL="0" indent="0">
              <a:lnSpc>
                <a:spcPts val="2930"/>
              </a:lnSpc>
              <a:spcBef>
                <a:spcPts val="2009"/>
              </a:spcBef>
              <a:buFont typeface="Wingdings" pitchFamily="2" charset="2"/>
              <a:buChar char="Ø"/>
            </a:pPr>
            <a:r>
              <a:rPr lang="zh-TW" altLang="en-US" sz="3200" b="1" spc="7" dirty="0">
                <a:solidFill>
                  <a:srgbClr val="C00000"/>
                </a:solidFill>
                <a:latin typeface="Microsoft JhengHei"/>
                <a:cs typeface="Microsoft JhengHei"/>
              </a:rPr>
              <a:t>糾</a:t>
            </a:r>
            <a:r>
              <a:rPr lang="zh-TW" altLang="en-US" sz="3200" b="1" dirty="0">
                <a:solidFill>
                  <a:srgbClr val="C00000"/>
                </a:solidFill>
                <a:latin typeface="Microsoft JhengHei"/>
                <a:cs typeface="Microsoft JhengHei"/>
              </a:rPr>
              <a:t>紛</a:t>
            </a:r>
            <a:r>
              <a:rPr lang="zh-TW" altLang="en-US" sz="3200" b="1" dirty="0">
                <a:solidFill>
                  <a:srgbClr val="054848"/>
                </a:solidFill>
                <a:latin typeface="Microsoft JhengHei"/>
                <a:cs typeface="Microsoft JhengHei"/>
              </a:rPr>
              <a:t>，怎麼</a:t>
            </a:r>
            <a:r>
              <a:rPr lang="zh-TW" altLang="en-US" sz="3200" b="1" spc="-7" dirty="0">
                <a:solidFill>
                  <a:srgbClr val="054848"/>
                </a:solidFill>
                <a:latin typeface="Microsoft JhengHei"/>
                <a:cs typeface="Microsoft JhengHei"/>
              </a:rPr>
              <a:t>解</a:t>
            </a:r>
            <a:r>
              <a:rPr lang="en-US" altLang="zh-TW" sz="3200" b="1" dirty="0">
                <a:solidFill>
                  <a:srgbClr val="054848"/>
                </a:solidFill>
                <a:latin typeface="Microsoft JhengHei"/>
                <a:cs typeface="Microsoft JhengHei"/>
              </a:rPr>
              <a:t>?</a:t>
            </a:r>
            <a:endParaRPr lang="zh-TW" altLang="en-US" sz="3200" dirty="0">
              <a:latin typeface="Microsoft JhengHei"/>
              <a:cs typeface="Microsoft JhengHei"/>
            </a:endParaRPr>
          </a:p>
          <a:p>
            <a:pPr marL="0" indent="0">
              <a:lnSpc>
                <a:spcPts val="2930"/>
              </a:lnSpc>
              <a:spcBef>
                <a:spcPts val="2009"/>
              </a:spcBef>
              <a:buFont typeface="Wingdings" pitchFamily="2" charset="2"/>
              <a:buChar char="Ø"/>
            </a:pPr>
            <a:endParaRPr lang="zh-TW" altLang="en-US" sz="3000" dirty="0">
              <a:latin typeface="微軟正黑體" pitchFamily="34" charset="-120"/>
              <a:ea typeface="微軟正黑體" pitchFamily="34" charset="-120"/>
            </a:endParaRPr>
          </a:p>
          <a:p>
            <a:pPr marL="0" indent="0">
              <a:buFont typeface="Wingdings" pitchFamily="2" charset="2"/>
              <a:buChar char="Ø"/>
            </a:pPr>
            <a:endParaRPr lang="en-US" altLang="zh-TW" b="1" dirty="0">
              <a:latin typeface="Noto Sans Mono CJK TC Bold" pitchFamily="34" charset="-120"/>
              <a:ea typeface="Noto Sans Mono CJK TC Bold" pitchFamily="34" charset="-120"/>
              <a:cs typeface="Ebrima" pitchFamily="2" charset="0"/>
            </a:endParaRPr>
          </a:p>
          <a:p>
            <a:pPr marL="0" indent="0" algn="ctr">
              <a:buNone/>
            </a:pPr>
            <a:endParaRPr lang="zh-TW" altLang="en-US"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9471638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49358" y="2269827"/>
            <a:ext cx="1007929" cy="1512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4000" b="1" i="0" u="none" strike="noStrike" kern="0" cap="none" spc="0" normalizeH="0" baseline="0" noProof="0" dirty="0">
                <a:ln>
                  <a:noFill/>
                </a:ln>
                <a:solidFill>
                  <a:srgbClr val="007434"/>
                </a:solidFill>
                <a:effectLst/>
                <a:uLnTx/>
                <a:uFillTx/>
                <a:latin typeface="微軟正黑體" panose="020B0604030504040204" pitchFamily="34" charset="-120"/>
                <a:ea typeface="微軟正黑體" panose="020B0604030504040204" pitchFamily="34" charset="-120"/>
                <a:cs typeface="+mn-cs"/>
                <a:sym typeface="Arial"/>
              </a:rPr>
              <a:t>第六點</a:t>
            </a:r>
          </a:p>
        </p:txBody>
      </p:sp>
      <p:sp>
        <p:nvSpPr>
          <p:cNvPr id="4" name="文字方塊 3">
            <a:extLst>
              <a:ext uri="{FF2B5EF4-FFF2-40B4-BE49-F238E27FC236}">
                <a16:creationId xmlns:a16="http://schemas.microsoft.com/office/drawing/2014/main" id="{A13BEE9C-D838-DDE2-37A8-FA98E849FAF0}"/>
              </a:ext>
            </a:extLst>
          </p:cNvPr>
          <p:cNvSpPr txBox="1"/>
          <p:nvPr/>
        </p:nvSpPr>
        <p:spPr>
          <a:xfrm>
            <a:off x="623392" y="100804"/>
            <a:ext cx="11233248"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3600" b="1" i="0" u="none" strike="noStrike" kern="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Arial"/>
                <a:sym typeface="Arial"/>
              </a:rPr>
              <a:t>住宅租賃定型化契約應記載及不得記載事項應記載事項</a:t>
            </a:r>
            <a:r>
              <a:rPr kumimoji="0" lang="zh-TW" altLang="en-US" sz="3600" b="1" i="0" u="none" strike="noStrike" kern="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Arial"/>
                <a:sym typeface="Arial"/>
              </a:rPr>
              <a:t>第六點、第十一點</a:t>
            </a:r>
            <a:r>
              <a:rPr kumimoji="0" lang="zh-TW" altLang="en-US" sz="3600" b="1" i="0" u="none" strike="noStrike" kern="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Arial"/>
                <a:sym typeface="Arial"/>
              </a:rPr>
              <a:t>修正</a:t>
            </a:r>
          </a:p>
        </p:txBody>
      </p:sp>
      <p:sp>
        <p:nvSpPr>
          <p:cNvPr id="8" name="矩形 7">
            <a:extLst>
              <a:ext uri="{FF2B5EF4-FFF2-40B4-BE49-F238E27FC236}">
                <a16:creationId xmlns:a16="http://schemas.microsoft.com/office/drawing/2014/main" id="{6C4D66EE-1F19-85D4-3BBD-EC1E51063B4F}"/>
              </a:ext>
            </a:extLst>
          </p:cNvPr>
          <p:cNvSpPr/>
          <p:nvPr/>
        </p:nvSpPr>
        <p:spPr>
          <a:xfrm>
            <a:off x="6320751" y="2088278"/>
            <a:ext cx="1007929" cy="1512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4000" b="1" i="0" u="none" strike="noStrike" kern="0" cap="none" spc="0" normalizeH="0" baseline="0" noProof="0" dirty="0">
                <a:ln>
                  <a:noFill/>
                </a:ln>
                <a:solidFill>
                  <a:srgbClr val="007434"/>
                </a:solidFill>
                <a:effectLst/>
                <a:uLnTx/>
                <a:uFillTx/>
                <a:latin typeface="微軟正黑體" panose="020B0604030504040204" pitchFamily="34" charset="-120"/>
                <a:ea typeface="微軟正黑體" panose="020B0604030504040204" pitchFamily="34" charset="-120"/>
                <a:cs typeface="+mn-cs"/>
                <a:sym typeface="Arial"/>
              </a:rPr>
              <a:t>第十一點</a:t>
            </a:r>
          </a:p>
        </p:txBody>
      </p:sp>
      <p:sp>
        <p:nvSpPr>
          <p:cNvPr id="21" name="橢圓 20">
            <a:extLst>
              <a:ext uri="{FF2B5EF4-FFF2-40B4-BE49-F238E27FC236}">
                <a16:creationId xmlns:a16="http://schemas.microsoft.com/office/drawing/2014/main" id="{BFD3F490-8750-D0A4-2274-DB32C24B1A6A}"/>
              </a:ext>
            </a:extLst>
          </p:cNvPr>
          <p:cNvSpPr/>
          <p:nvPr/>
        </p:nvSpPr>
        <p:spPr>
          <a:xfrm>
            <a:off x="4880408" y="3457390"/>
            <a:ext cx="567519" cy="286113"/>
          </a:xfrm>
          <a:prstGeom prst="ellipse">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D2A000"/>
              </a:solidFill>
              <a:effectLst/>
              <a:uLnTx/>
              <a:uFillTx/>
              <a:latin typeface="Arial"/>
              <a:ea typeface="新細明體" panose="02020500000000000000" pitchFamily="18" charset="-120"/>
              <a:cs typeface="+mn-cs"/>
              <a:sym typeface="Arial"/>
            </a:endParaRPr>
          </a:p>
        </p:txBody>
      </p:sp>
      <p:cxnSp>
        <p:nvCxnSpPr>
          <p:cNvPr id="22" name="直線接點 21">
            <a:extLst>
              <a:ext uri="{FF2B5EF4-FFF2-40B4-BE49-F238E27FC236}">
                <a16:creationId xmlns:a16="http://schemas.microsoft.com/office/drawing/2014/main" id="{487DBD2E-B9BF-EAAA-7EF2-56C4096AC071}"/>
              </a:ext>
            </a:extLst>
          </p:cNvPr>
          <p:cNvCxnSpPr>
            <a:cxnSpLocks/>
          </p:cNvCxnSpPr>
          <p:nvPr/>
        </p:nvCxnSpPr>
        <p:spPr>
          <a:xfrm>
            <a:off x="1955540" y="5949280"/>
            <a:ext cx="137678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接點 24">
            <a:extLst>
              <a:ext uri="{FF2B5EF4-FFF2-40B4-BE49-F238E27FC236}">
                <a16:creationId xmlns:a16="http://schemas.microsoft.com/office/drawing/2014/main" id="{C3A41199-D425-70D0-3C40-2538997E9556}"/>
              </a:ext>
            </a:extLst>
          </p:cNvPr>
          <p:cNvCxnSpPr>
            <a:cxnSpLocks/>
          </p:cNvCxnSpPr>
          <p:nvPr/>
        </p:nvCxnSpPr>
        <p:spPr>
          <a:xfrm>
            <a:off x="1775520" y="3645024"/>
            <a:ext cx="2088232"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接點 25">
            <a:extLst>
              <a:ext uri="{FF2B5EF4-FFF2-40B4-BE49-F238E27FC236}">
                <a16:creationId xmlns:a16="http://schemas.microsoft.com/office/drawing/2014/main" id="{908D30FA-6204-FAA9-15DB-BBA3B283622D}"/>
              </a:ext>
            </a:extLst>
          </p:cNvPr>
          <p:cNvCxnSpPr>
            <a:cxnSpLocks/>
          </p:cNvCxnSpPr>
          <p:nvPr/>
        </p:nvCxnSpPr>
        <p:spPr>
          <a:xfrm>
            <a:off x="3431704" y="4005064"/>
            <a:ext cx="1944216"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id="{EE200C95-DB9B-7522-B81A-BD28672CDD8A}"/>
              </a:ext>
            </a:extLst>
          </p:cNvPr>
          <p:cNvCxnSpPr>
            <a:cxnSpLocks/>
          </p:cNvCxnSpPr>
          <p:nvPr/>
        </p:nvCxnSpPr>
        <p:spPr>
          <a:xfrm>
            <a:off x="4718987" y="3732732"/>
            <a:ext cx="131386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接點 27">
            <a:extLst>
              <a:ext uri="{FF2B5EF4-FFF2-40B4-BE49-F238E27FC236}">
                <a16:creationId xmlns:a16="http://schemas.microsoft.com/office/drawing/2014/main" id="{C7470FE6-7B40-599F-3FF0-AC307235D968}"/>
              </a:ext>
            </a:extLst>
          </p:cNvPr>
          <p:cNvCxnSpPr>
            <a:cxnSpLocks/>
          </p:cNvCxnSpPr>
          <p:nvPr/>
        </p:nvCxnSpPr>
        <p:spPr>
          <a:xfrm>
            <a:off x="1913543" y="5589240"/>
            <a:ext cx="131386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BD1EA0C1-C2BD-7FFF-A376-33313FEFB44E}"/>
              </a:ext>
            </a:extLst>
          </p:cNvPr>
          <p:cNvCxnSpPr>
            <a:cxnSpLocks/>
          </p:cNvCxnSpPr>
          <p:nvPr/>
        </p:nvCxnSpPr>
        <p:spPr>
          <a:xfrm>
            <a:off x="3332320" y="5589240"/>
            <a:ext cx="864096"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橢圓 30">
            <a:extLst>
              <a:ext uri="{FF2B5EF4-FFF2-40B4-BE49-F238E27FC236}">
                <a16:creationId xmlns:a16="http://schemas.microsoft.com/office/drawing/2014/main" id="{6A5B9821-DEE8-5939-7E95-D09536C50057}"/>
              </a:ext>
            </a:extLst>
          </p:cNvPr>
          <p:cNvSpPr/>
          <p:nvPr/>
        </p:nvSpPr>
        <p:spPr>
          <a:xfrm>
            <a:off x="1731003" y="5013176"/>
            <a:ext cx="365081" cy="286113"/>
          </a:xfrm>
          <a:prstGeom prst="ellipse">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D2A000"/>
              </a:solidFill>
              <a:effectLst/>
              <a:uLnTx/>
              <a:uFillTx/>
              <a:latin typeface="Arial"/>
              <a:ea typeface="新細明體" panose="02020500000000000000" pitchFamily="18" charset="-120"/>
              <a:cs typeface="+mn-cs"/>
              <a:sym typeface="Arial"/>
            </a:endParaRPr>
          </a:p>
        </p:txBody>
      </p:sp>
      <p:sp>
        <p:nvSpPr>
          <p:cNvPr id="9" name="文字方塊 8">
            <a:extLst>
              <a:ext uri="{FF2B5EF4-FFF2-40B4-BE49-F238E27FC236}">
                <a16:creationId xmlns:a16="http://schemas.microsoft.com/office/drawing/2014/main" id="{617EB5AB-8D84-B4B1-1312-21CB0D828EC0}"/>
              </a:ext>
            </a:extLst>
          </p:cNvPr>
          <p:cNvSpPr txBox="1"/>
          <p:nvPr/>
        </p:nvSpPr>
        <p:spPr>
          <a:xfrm>
            <a:off x="749638" y="1431156"/>
            <a:ext cx="5562386" cy="938719"/>
          </a:xfrm>
          <a:prstGeom prst="rect">
            <a:avLst/>
          </a:prstGeom>
          <a:noFill/>
        </p:spPr>
        <p:txBody>
          <a:bodyPr wrap="square">
            <a:spAutoFit/>
          </a:bodyPr>
          <a:lstStyle/>
          <a:p>
            <a:pPr marL="186055" marR="0" lvl="0" indent="-4445" algn="just" defTabSz="914400" rtl="0" eaLnBrk="1" fontAlgn="auto" latinLnBrk="0" hangingPunct="1">
              <a:lnSpc>
                <a:spcPts val="2200"/>
              </a:lnSpc>
              <a:spcBef>
                <a:spcPts val="0"/>
              </a:spcBef>
              <a:spcAft>
                <a:spcPts val="0"/>
              </a:spcAft>
              <a:buClr>
                <a:srgbClr val="000000"/>
              </a:buClr>
              <a:buSzTx/>
              <a:buFont typeface="Arial"/>
              <a:buNone/>
              <a:tabLst/>
              <a:defRPr/>
            </a:pPr>
            <a:r>
              <a:rPr kumimoji="0" lang="zh-TW" altLang="zh-TW" sz="2000" b="1"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Arial"/>
                <a:sym typeface="Arial"/>
              </a:rPr>
              <a:t>六、租賃期間相關費用之</a:t>
            </a:r>
            <a:r>
              <a:rPr kumimoji="0" lang="zh-TW" altLang="zh-TW" sz="2000" b="1"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標楷體" panose="03000509000000000000" pitchFamily="65" charset="-120"/>
                <a:sym typeface="Arial"/>
              </a:rPr>
              <a:t>約定</a:t>
            </a:r>
            <a:endParaRPr kumimoji="0" lang="zh-TW" altLang="zh-TW" sz="2000" b="0"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Arial"/>
              <a:sym typeface="Arial"/>
            </a:endParaRPr>
          </a:p>
          <a:p>
            <a:pPr marL="495300" marR="0" lvl="0" indent="-15240" algn="just" defTabSz="914400" rtl="0" eaLnBrk="1" fontAlgn="auto" latinLnBrk="0" hangingPunct="1">
              <a:lnSpc>
                <a:spcPts val="2200"/>
              </a:lnSpc>
              <a:spcBef>
                <a:spcPts val="0"/>
              </a:spcBef>
              <a:spcAft>
                <a:spcPts val="0"/>
              </a:spcAft>
              <a:buClr>
                <a:srgbClr val="000000"/>
              </a:buClr>
              <a:buSzTx/>
              <a:buFont typeface="Arial"/>
              <a:buNone/>
              <a:tabLst/>
              <a:defRPr/>
            </a:pPr>
            <a:r>
              <a:rPr kumimoji="0" lang="zh-TW" altLang="zh-TW" sz="2000" b="0"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標楷體" panose="03000509000000000000" pitchFamily="65" charset="-120"/>
                <a:sym typeface="Arial"/>
              </a:rPr>
              <a:t>租賃期間，使用租賃住宅所生之相關費用，</a:t>
            </a:r>
            <a:br>
              <a:rPr kumimoji="0" lang="en-US" altLang="zh-TW" sz="2000" b="0"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標楷體" panose="03000509000000000000" pitchFamily="65" charset="-120"/>
                <a:sym typeface="Arial"/>
              </a:rPr>
            </a:br>
            <a:r>
              <a:rPr kumimoji="0" lang="zh-TW" altLang="zh-TW" sz="2000" b="0"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標楷體" panose="03000509000000000000" pitchFamily="65" charset="-120"/>
                <a:sym typeface="Arial"/>
              </a:rPr>
              <a:t>依下列約定辦理：</a:t>
            </a:r>
            <a:r>
              <a:rPr kumimoji="0" lang="zh-TW" altLang="zh-TW" sz="2000" b="0"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Arial"/>
                <a:sym typeface="Arial"/>
              </a:rPr>
              <a:t> </a:t>
            </a:r>
          </a:p>
        </p:txBody>
      </p:sp>
      <p:sp>
        <p:nvSpPr>
          <p:cNvPr id="13" name="文字方塊 12">
            <a:extLst>
              <a:ext uri="{FF2B5EF4-FFF2-40B4-BE49-F238E27FC236}">
                <a16:creationId xmlns:a16="http://schemas.microsoft.com/office/drawing/2014/main" id="{384CDCF2-1D1B-3972-714D-7BEF08BC9C28}"/>
              </a:ext>
            </a:extLst>
          </p:cNvPr>
          <p:cNvSpPr txBox="1"/>
          <p:nvPr/>
        </p:nvSpPr>
        <p:spPr>
          <a:xfrm>
            <a:off x="500638" y="2458549"/>
            <a:ext cx="5705556" cy="3580917"/>
          </a:xfrm>
          <a:prstGeom prst="rect">
            <a:avLst/>
          </a:prstGeom>
          <a:noFill/>
        </p:spPr>
        <p:txBody>
          <a:bodyPr wrap="square">
            <a:spAutoFit/>
          </a:bodyPr>
          <a:lstStyle/>
          <a:p>
            <a:pPr marL="496570" marR="0" lvl="0" indent="635" algn="just" defTabSz="914400" rtl="0" eaLnBrk="1" fontAlgn="auto" latinLnBrk="0" hangingPunct="1">
              <a:lnSpc>
                <a:spcPts val="1800"/>
              </a:lnSpc>
              <a:spcBef>
                <a:spcPts val="0"/>
              </a:spcBef>
              <a:spcAft>
                <a:spcPts val="600"/>
              </a:spcAft>
              <a:buClr>
                <a:srgbClr val="000000"/>
              </a:buClr>
              <a:buSzTx/>
              <a:buFont typeface="Arial"/>
              <a:buNone/>
              <a:tabLst/>
              <a:defRPr/>
            </a:pPr>
            <a:r>
              <a:rPr kumimoji="0" lang="x-none" altLang="zh-TW" sz="1800" b="0" i="0" u="none" strike="noStrike" kern="1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Arial"/>
                <a:sym typeface="Arial"/>
              </a:rPr>
              <a:t>(三)電費：</a:t>
            </a:r>
            <a:endParaRPr kumimoji="0" lang="zh-TW" altLang="zh-TW" sz="1800" b="0"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Arial"/>
              <a:sym typeface="Arial"/>
            </a:endParaRPr>
          </a:p>
          <a:p>
            <a:pPr marL="187325" marR="0" lvl="0" indent="638810" algn="just" defTabSz="914400" rtl="0" eaLnBrk="1" fontAlgn="auto" latinLnBrk="0" hangingPunct="1">
              <a:lnSpc>
                <a:spcPts val="2500"/>
              </a:lnSpc>
              <a:spcBef>
                <a:spcPts val="0"/>
              </a:spcBef>
              <a:spcAft>
                <a:spcPts val="0"/>
              </a:spcAft>
              <a:buClr>
                <a:srgbClr val="000000"/>
              </a:buClr>
              <a:buSzTx/>
              <a:buFont typeface="Arial"/>
              <a:buNone/>
              <a:tabLst/>
              <a:defRPr/>
            </a:pPr>
            <a:r>
              <a:rPr kumimoji="0" lang="zh-TW" altLang="zh-TW" sz="1800" b="0"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Arial"/>
                <a:sym typeface="Arial"/>
              </a:rPr>
              <a:t>□由出租人負擔。</a:t>
            </a:r>
          </a:p>
          <a:p>
            <a:pPr marL="995680" marR="0" lvl="0" indent="-173990" algn="just" defTabSz="914400" rtl="0" eaLnBrk="1" fontAlgn="auto" latinLnBrk="0" hangingPunct="1">
              <a:lnSpc>
                <a:spcPts val="2500"/>
              </a:lnSpc>
              <a:spcBef>
                <a:spcPts val="0"/>
              </a:spcBef>
              <a:spcAft>
                <a:spcPts val="0"/>
              </a:spcAft>
              <a:buClr>
                <a:srgbClr val="000000"/>
              </a:buClr>
              <a:buSzTx/>
              <a:buFont typeface="Arial"/>
              <a:buNone/>
              <a:tabLst>
                <a:tab pos="630555" algn="l"/>
              </a:tabLst>
              <a:defRPr/>
            </a:pPr>
            <a:r>
              <a:rPr kumimoji="0" lang="zh-TW" altLang="zh-TW" sz="1800" b="0"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Arial"/>
                <a:sym typeface="Arial"/>
              </a:rPr>
              <a:t>□由承租人負擔。</a:t>
            </a:r>
          </a:p>
          <a:p>
            <a:pPr marL="1143000" marR="0" lvl="0" indent="-152400" algn="just" defTabSz="914400" rtl="0" eaLnBrk="1" fontAlgn="auto" latinLnBrk="0" hangingPunct="1">
              <a:lnSpc>
                <a:spcPts val="2500"/>
              </a:lnSpc>
              <a:spcBef>
                <a:spcPts val="0"/>
              </a:spcBef>
              <a:spcAft>
                <a:spcPts val="0"/>
              </a:spcAft>
              <a:buClr>
                <a:srgbClr val="000000"/>
              </a:buClr>
              <a:buSzTx/>
              <a:buFont typeface="Arial"/>
              <a:buNone/>
              <a:tabLst/>
              <a:defRPr/>
            </a:pPr>
            <a:r>
              <a:rPr kumimoji="0" lang="en-US" altLang="zh-TW" sz="1800" b="0" i="0" u="none" strike="noStrike" kern="1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Arial"/>
                <a:sym typeface="Arial"/>
              </a:rPr>
              <a:t>□</a:t>
            </a:r>
            <a:r>
              <a:rPr kumimoji="0" lang="zh-TW" altLang="zh-TW" sz="1800" b="0"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Arial"/>
                <a:sym typeface="Arial"/>
              </a:rPr>
              <a:t>以用電度數計費者，每度電費不得超過該租賃標的電費單「當期每度平均電價」；如公共設施電費未向台灣電力股份有限公司申辦分攤併入租賃標的電費內者，出租人不得額外收取。</a:t>
            </a:r>
          </a:p>
          <a:p>
            <a:pPr marL="1143000" marR="0" lvl="0" indent="-152400" algn="just" defTabSz="914400" rtl="0" eaLnBrk="1" fontAlgn="auto" latinLnBrk="0" hangingPunct="1">
              <a:lnSpc>
                <a:spcPts val="2500"/>
              </a:lnSpc>
              <a:spcBef>
                <a:spcPts val="0"/>
              </a:spcBef>
              <a:spcAft>
                <a:spcPts val="0"/>
              </a:spcAft>
              <a:buClr>
                <a:srgbClr val="000000"/>
              </a:buClr>
              <a:buSzTx/>
              <a:buFont typeface="Arial"/>
              <a:buNone/>
              <a:tabLst/>
              <a:defRPr/>
            </a:pPr>
            <a:r>
              <a:rPr kumimoji="0" lang="en-US" altLang="zh-TW" sz="1800" b="0" i="0" u="none" strike="noStrike" kern="1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Arial"/>
                <a:sym typeface="Arial"/>
              </a:rPr>
              <a:t>□</a:t>
            </a:r>
            <a:r>
              <a:rPr kumimoji="0" lang="zh-TW" altLang="zh-TW" sz="1800" b="0"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Arial"/>
                <a:sym typeface="Arial"/>
              </a:rPr>
              <a:t>非以用電度數計費者，出租人所收取之每期電費總金額，不得超過該租賃標的電費單之每期電費總額。</a:t>
            </a:r>
          </a:p>
        </p:txBody>
      </p:sp>
      <p:sp>
        <p:nvSpPr>
          <p:cNvPr id="30" name="橢圓 29">
            <a:extLst>
              <a:ext uri="{FF2B5EF4-FFF2-40B4-BE49-F238E27FC236}">
                <a16:creationId xmlns:a16="http://schemas.microsoft.com/office/drawing/2014/main" id="{0F759CD4-0771-18DF-251B-5F0172E0D9C0}"/>
              </a:ext>
            </a:extLst>
          </p:cNvPr>
          <p:cNvSpPr/>
          <p:nvPr/>
        </p:nvSpPr>
        <p:spPr>
          <a:xfrm>
            <a:off x="3318235" y="5340091"/>
            <a:ext cx="567519" cy="286113"/>
          </a:xfrm>
          <a:prstGeom prst="ellipse">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D2A000"/>
              </a:solidFill>
              <a:effectLst/>
              <a:uLnTx/>
              <a:uFillTx/>
              <a:latin typeface="Arial"/>
              <a:ea typeface="新細明體" panose="02020500000000000000" pitchFamily="18" charset="-120"/>
              <a:cs typeface="+mn-cs"/>
              <a:sym typeface="Arial"/>
            </a:endParaRPr>
          </a:p>
        </p:txBody>
      </p:sp>
      <p:sp>
        <p:nvSpPr>
          <p:cNvPr id="34" name="文字方塊 33">
            <a:extLst>
              <a:ext uri="{FF2B5EF4-FFF2-40B4-BE49-F238E27FC236}">
                <a16:creationId xmlns:a16="http://schemas.microsoft.com/office/drawing/2014/main" id="{0E2454A0-2C3D-A7CD-EEC5-093523A30519}"/>
              </a:ext>
            </a:extLst>
          </p:cNvPr>
          <p:cNvSpPr txBox="1"/>
          <p:nvPr/>
        </p:nvSpPr>
        <p:spPr>
          <a:xfrm>
            <a:off x="7159548" y="3403083"/>
            <a:ext cx="4312439" cy="1938992"/>
          </a:xfrm>
          <a:prstGeom prst="rect">
            <a:avLst/>
          </a:prstGeom>
          <a:noFill/>
        </p:spPr>
        <p:txBody>
          <a:bodyPr wrap="square">
            <a:spAutoFit/>
          </a:bodyPr>
          <a:lstStyle/>
          <a:p>
            <a:pPr marL="622300" marR="0" lvl="0" indent="0" algn="just" defTabSz="914400" rtl="0" eaLnBrk="1" fontAlgn="base" latinLnBrk="0" hangingPunct="1">
              <a:lnSpc>
                <a:spcPts val="2400"/>
              </a:lnSpc>
              <a:spcBef>
                <a:spcPts val="0"/>
              </a:spcBef>
              <a:spcAft>
                <a:spcPts val="0"/>
              </a:spcAft>
              <a:buClr>
                <a:srgbClr val="000000"/>
              </a:buClr>
              <a:buSzTx/>
              <a:buFont typeface="Arial"/>
              <a:buNone/>
              <a:tabLst/>
              <a:defRPr/>
            </a:pPr>
            <a:r>
              <a:rPr kumimoji="0" lang="zh-TW" altLang="zh-TW" sz="2000" b="0"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Arial"/>
                <a:sym typeface="Arial"/>
              </a:rPr>
              <a:t>依第六點規定約定電費由承租人負擔者，出租人應提供承租人租賃標的之電費資訊。承租人亦得逕向台灣電力股份有限公司申辦查詢租賃期間之有關電費資訊。</a:t>
            </a:r>
          </a:p>
        </p:txBody>
      </p:sp>
      <p:sp>
        <p:nvSpPr>
          <p:cNvPr id="37" name="矩形 36">
            <a:extLst>
              <a:ext uri="{FF2B5EF4-FFF2-40B4-BE49-F238E27FC236}">
                <a16:creationId xmlns:a16="http://schemas.microsoft.com/office/drawing/2014/main" id="{133CADB6-31EA-7474-9A60-145949BC0B48}"/>
              </a:ext>
            </a:extLst>
          </p:cNvPr>
          <p:cNvSpPr/>
          <p:nvPr/>
        </p:nvSpPr>
        <p:spPr>
          <a:xfrm>
            <a:off x="9192344" y="2088278"/>
            <a:ext cx="864096" cy="13407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000" b="0" i="0" u="none" strike="noStrike" kern="0" cap="none" spc="0" normalizeH="0" baseline="0" noProof="0" dirty="0">
                <a:ln>
                  <a:noFill/>
                </a:ln>
                <a:solidFill>
                  <a:srgbClr val="535353"/>
                </a:solidFill>
                <a:effectLst/>
                <a:uLnTx/>
                <a:uFillTx/>
                <a:latin typeface="Arial"/>
                <a:ea typeface="新細明體" panose="02020500000000000000" pitchFamily="18" charset="-120"/>
                <a:cs typeface="+mn-cs"/>
                <a:sym typeface="Arial"/>
              </a:rPr>
              <a:t>●</a:t>
            </a:r>
            <a:endParaRPr kumimoji="0" lang="en-US" altLang="zh-TW" sz="1000" b="0" i="0" u="none" strike="noStrike" kern="0" cap="none" spc="0" normalizeH="0" baseline="0" noProof="0" dirty="0">
              <a:ln>
                <a:noFill/>
              </a:ln>
              <a:solidFill>
                <a:srgbClr val="535353"/>
              </a:solidFill>
              <a:effectLst/>
              <a:uLnTx/>
              <a:uFillTx/>
              <a:latin typeface="Arial"/>
              <a:ea typeface="新細明體" panose="02020500000000000000" pitchFamily="18" charset="-120"/>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000" b="0" i="0" u="none" strike="noStrike" kern="0" cap="none" spc="0" normalizeH="0" baseline="0" noProof="0" dirty="0">
                <a:ln>
                  <a:noFill/>
                </a:ln>
                <a:solidFill>
                  <a:srgbClr val="535353"/>
                </a:solidFill>
                <a:effectLst/>
                <a:uLnTx/>
                <a:uFillTx/>
                <a:latin typeface="Arial"/>
                <a:ea typeface="新細明體" panose="02020500000000000000" pitchFamily="18" charset="-120"/>
                <a:cs typeface="+mn-cs"/>
                <a:sym typeface="Arial"/>
              </a:rPr>
              <a:t>●</a:t>
            </a:r>
            <a:endParaRPr kumimoji="0" lang="en-US" altLang="zh-TW" sz="1000" b="0" i="0" u="none" strike="noStrike" kern="0" cap="none" spc="0" normalizeH="0" baseline="0" noProof="0" dirty="0">
              <a:ln>
                <a:noFill/>
              </a:ln>
              <a:solidFill>
                <a:srgbClr val="535353"/>
              </a:solidFill>
              <a:effectLst/>
              <a:uLnTx/>
              <a:uFillTx/>
              <a:latin typeface="Arial"/>
              <a:ea typeface="新細明體" panose="02020500000000000000" pitchFamily="18" charset="-120"/>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000" b="0" i="0" u="none" strike="noStrike" kern="0" cap="none" spc="0" normalizeH="0" baseline="0" noProof="0" dirty="0">
                <a:ln>
                  <a:noFill/>
                </a:ln>
                <a:solidFill>
                  <a:srgbClr val="535353"/>
                </a:solidFill>
                <a:effectLst/>
                <a:uLnTx/>
                <a:uFillTx/>
                <a:latin typeface="Arial"/>
                <a:ea typeface="新細明體" panose="02020500000000000000" pitchFamily="18" charset="-120"/>
                <a:cs typeface="+mn-cs"/>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000" b="0" i="0" u="none" strike="noStrike" kern="0" cap="none" spc="0" normalizeH="0" baseline="0" noProof="0" dirty="0">
                <a:ln>
                  <a:noFill/>
                </a:ln>
                <a:solidFill>
                  <a:srgbClr val="535353"/>
                </a:solidFill>
                <a:effectLst/>
                <a:uLnTx/>
                <a:uFillTx/>
                <a:latin typeface="Arial"/>
                <a:ea typeface="新細明體" panose="02020500000000000000" pitchFamily="18" charset="-120"/>
                <a:cs typeface="+mn-cs"/>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000" b="0" i="0" u="none" strike="noStrike" kern="0" cap="none" spc="0" normalizeH="0" baseline="0" noProof="0" dirty="0">
                <a:ln>
                  <a:noFill/>
                </a:ln>
                <a:solidFill>
                  <a:srgbClr val="535353"/>
                </a:solidFill>
                <a:effectLst/>
                <a:uLnTx/>
                <a:uFillTx/>
                <a:latin typeface="Arial"/>
                <a:ea typeface="新細明體" panose="02020500000000000000" pitchFamily="18" charset="-120"/>
                <a:cs typeface="+mn-cs"/>
                <a:sym typeface="Arial"/>
              </a:rPr>
              <a:t>●</a:t>
            </a:r>
            <a:endParaRPr kumimoji="0" lang="zh-TW" altLang="en-US" sz="1000" b="0" i="0" u="none" strike="noStrike" kern="0" cap="none" spc="0" normalizeH="0" baseline="0" noProof="0" dirty="0">
              <a:ln>
                <a:noFill/>
              </a:ln>
              <a:solidFill>
                <a:srgbClr val="D2A000"/>
              </a:solidFill>
              <a:effectLst/>
              <a:uLnTx/>
              <a:uFillTx/>
              <a:latin typeface="Arial"/>
              <a:ea typeface="新細明體" panose="02020500000000000000" pitchFamily="18" charset="-120"/>
              <a:cs typeface="+mn-cs"/>
              <a:sym typeface="Arial"/>
            </a:endParaRPr>
          </a:p>
        </p:txBody>
      </p:sp>
      <p:sp>
        <p:nvSpPr>
          <p:cNvPr id="39" name="文字方塊 38">
            <a:extLst>
              <a:ext uri="{FF2B5EF4-FFF2-40B4-BE49-F238E27FC236}">
                <a16:creationId xmlns:a16="http://schemas.microsoft.com/office/drawing/2014/main" id="{7FA919DA-A37D-4C5D-1252-32534811A877}"/>
              </a:ext>
            </a:extLst>
          </p:cNvPr>
          <p:cNvSpPr txBox="1"/>
          <p:nvPr/>
        </p:nvSpPr>
        <p:spPr>
          <a:xfrm>
            <a:off x="7466943" y="1895401"/>
            <a:ext cx="6096000" cy="326500"/>
          </a:xfrm>
          <a:prstGeom prst="rect">
            <a:avLst/>
          </a:prstGeom>
          <a:noFill/>
        </p:spPr>
        <p:txBody>
          <a:bodyPr wrap="square">
            <a:spAutoFit/>
          </a:bodyPr>
          <a:lstStyle/>
          <a:p>
            <a:pPr marL="186055" marR="0" lvl="0" indent="-4445" algn="just" defTabSz="914400" rtl="0" eaLnBrk="1" fontAlgn="auto" latinLnBrk="0" hangingPunct="1">
              <a:lnSpc>
                <a:spcPts val="1800"/>
              </a:lnSpc>
              <a:spcBef>
                <a:spcPts val="0"/>
              </a:spcBef>
              <a:spcAft>
                <a:spcPts val="0"/>
              </a:spcAft>
              <a:buClr>
                <a:srgbClr val="000000"/>
              </a:buClr>
              <a:buSzTx/>
              <a:buFont typeface="Arial"/>
              <a:buNone/>
              <a:tabLst/>
              <a:defRPr/>
            </a:pPr>
            <a:r>
              <a:rPr kumimoji="0" lang="zh-TW" altLang="zh-TW" sz="2000" b="1"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Arial"/>
                <a:sym typeface="Arial"/>
              </a:rPr>
              <a:t>十一、</a:t>
            </a:r>
            <a:r>
              <a:rPr kumimoji="0" lang="zh-TW" altLang="zh-TW" sz="2000" b="1"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標楷體" panose="03000509000000000000" pitchFamily="65" charset="-120"/>
                <a:sym typeface="Arial"/>
              </a:rPr>
              <a:t>出租人之義務及責任</a:t>
            </a:r>
            <a:endParaRPr kumimoji="0" lang="zh-TW" altLang="zh-TW" sz="2000" b="0" i="0" u="none" strike="noStrike" kern="1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Arial"/>
              <a:sym typeface="Arial"/>
            </a:endParaRPr>
          </a:p>
        </p:txBody>
      </p:sp>
      <p:cxnSp>
        <p:nvCxnSpPr>
          <p:cNvPr id="41" name="直線接點 40">
            <a:extLst>
              <a:ext uri="{FF2B5EF4-FFF2-40B4-BE49-F238E27FC236}">
                <a16:creationId xmlns:a16="http://schemas.microsoft.com/office/drawing/2014/main" id="{4F41FA77-3BDC-BF73-FE8D-B0D13D78D361}"/>
              </a:ext>
            </a:extLst>
          </p:cNvPr>
          <p:cNvCxnSpPr>
            <a:cxnSpLocks/>
          </p:cNvCxnSpPr>
          <p:nvPr/>
        </p:nvCxnSpPr>
        <p:spPr>
          <a:xfrm>
            <a:off x="8306986" y="3732732"/>
            <a:ext cx="31650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0EC8235B-5EBF-A101-507C-08E256FDFDF6}"/>
              </a:ext>
            </a:extLst>
          </p:cNvPr>
          <p:cNvCxnSpPr>
            <a:cxnSpLocks/>
          </p:cNvCxnSpPr>
          <p:nvPr/>
        </p:nvCxnSpPr>
        <p:spPr>
          <a:xfrm>
            <a:off x="7896200" y="4005064"/>
            <a:ext cx="357578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A9759940-9C33-F81D-F20F-F00907BC493E}"/>
              </a:ext>
            </a:extLst>
          </p:cNvPr>
          <p:cNvCxnSpPr>
            <a:cxnSpLocks/>
          </p:cNvCxnSpPr>
          <p:nvPr/>
        </p:nvCxnSpPr>
        <p:spPr>
          <a:xfrm>
            <a:off x="7896200" y="4653136"/>
            <a:ext cx="31650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線接點 47">
            <a:extLst>
              <a:ext uri="{FF2B5EF4-FFF2-40B4-BE49-F238E27FC236}">
                <a16:creationId xmlns:a16="http://schemas.microsoft.com/office/drawing/2014/main" id="{9C86740A-28CE-BDC2-03AD-C7555E043409}"/>
              </a:ext>
            </a:extLst>
          </p:cNvPr>
          <p:cNvCxnSpPr>
            <a:cxnSpLocks/>
          </p:cNvCxnSpPr>
          <p:nvPr/>
        </p:nvCxnSpPr>
        <p:spPr>
          <a:xfrm>
            <a:off x="10768136" y="4364441"/>
            <a:ext cx="70385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03943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04A0E315-EA4F-1194-1778-8E2D40F2B19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078295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2724571" y="62333"/>
            <a:ext cx="6742857" cy="6733333"/>
          </a:xfrm>
          <a:prstGeom prst="rect">
            <a:avLst/>
          </a:prstGeom>
        </p:spPr>
      </p:pic>
    </p:spTree>
    <p:extLst>
      <p:ext uri="{BB962C8B-B14F-4D97-AF65-F5344CB8AC3E}">
        <p14:creationId xmlns:p14="http://schemas.microsoft.com/office/powerpoint/2010/main" val="36899914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97EE5AE-28D2-E028-84A6-D4EFCE2A7D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4192" y="101864"/>
            <a:ext cx="1209785" cy="1209785"/>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627770" y="602135"/>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400" b="0" i="0" u="none" strike="noStrike" kern="0" cap="none" spc="0" normalizeH="0" baseline="0" noProof="0" dirty="0">
                <a:ln>
                  <a:noFill/>
                </a:ln>
                <a:solidFill>
                  <a:srgbClr val="000000"/>
                </a:solidFill>
                <a:effectLst/>
                <a:uLnTx/>
                <a:uFillTx/>
                <a:latin typeface="Arial"/>
                <a:cs typeface="Arial"/>
                <a:sym typeface="Arial"/>
                <a:hlinkClick r:id="rId3"/>
              </a:rPr>
              <a:t>電費查詢與試算</a:t>
            </a:r>
            <a:r>
              <a:rPr kumimoji="0" lang="en-US" altLang="zh-TW" sz="1400" b="0" i="0" u="none" strike="noStrike" kern="0" cap="none" spc="0" normalizeH="0" baseline="0" noProof="0" dirty="0">
                <a:ln>
                  <a:noFill/>
                </a:ln>
                <a:solidFill>
                  <a:srgbClr val="000000"/>
                </a:solidFill>
                <a:effectLst/>
                <a:uLnTx/>
                <a:uFillTx/>
                <a:latin typeface="Arial"/>
                <a:cs typeface="Arial"/>
                <a:sym typeface="Arial"/>
                <a:hlinkClick r:id="rId3"/>
              </a:rPr>
              <a:t>-</a:t>
            </a:r>
            <a:r>
              <a:rPr kumimoji="0" lang="zh-TW" altLang="en-US" sz="1400" b="0" i="0" u="none" strike="noStrike" kern="0" cap="none" spc="0" normalizeH="0" baseline="0" noProof="0" dirty="0">
                <a:ln>
                  <a:noFill/>
                </a:ln>
                <a:solidFill>
                  <a:srgbClr val="000000"/>
                </a:solidFill>
                <a:effectLst/>
                <a:uLnTx/>
                <a:uFillTx/>
                <a:latin typeface="Arial"/>
                <a:cs typeface="Arial"/>
                <a:sym typeface="Arial"/>
                <a:hlinkClick r:id="rId3"/>
              </a:rPr>
              <a:t>住宅租屋電費查詢專區 </a:t>
            </a:r>
            <a:r>
              <a:rPr kumimoji="0" lang="en-US" altLang="zh-TW" sz="1400" b="0" i="0" u="none" strike="noStrike" kern="0" cap="none" spc="0" normalizeH="0" baseline="0" noProof="0" dirty="0">
                <a:ln>
                  <a:noFill/>
                </a:ln>
                <a:solidFill>
                  <a:srgbClr val="000000"/>
                </a:solidFill>
                <a:effectLst/>
                <a:uLnTx/>
                <a:uFillTx/>
                <a:latin typeface="Arial"/>
                <a:cs typeface="Arial"/>
                <a:sym typeface="Arial"/>
                <a:hlinkClick r:id="rId3"/>
              </a:rPr>
              <a:t>- </a:t>
            </a:r>
            <a:r>
              <a:rPr kumimoji="0" lang="zh-TW" altLang="en-US" sz="1400" b="0" i="0" u="none" strike="noStrike" kern="0" cap="none" spc="0" normalizeH="0" baseline="0" noProof="0" dirty="0">
                <a:ln>
                  <a:noFill/>
                </a:ln>
                <a:solidFill>
                  <a:srgbClr val="000000"/>
                </a:solidFill>
                <a:effectLst/>
                <a:uLnTx/>
                <a:uFillTx/>
                <a:latin typeface="Arial"/>
                <a:cs typeface="Arial"/>
                <a:sym typeface="Arial"/>
                <a:hlinkClick r:id="rId3"/>
              </a:rPr>
              <a:t>台灣電力公司電子帳單服務系統 </a:t>
            </a:r>
            <a:r>
              <a:rPr kumimoji="0" lang="en-US" altLang="zh-TW" sz="1400" b="0" i="0" u="none" strike="noStrike" kern="0" cap="none" spc="0" normalizeH="0" baseline="0" noProof="0" dirty="0">
                <a:ln>
                  <a:noFill/>
                </a:ln>
                <a:solidFill>
                  <a:srgbClr val="000000"/>
                </a:solidFill>
                <a:effectLst/>
                <a:uLnTx/>
                <a:uFillTx/>
                <a:latin typeface="Arial"/>
                <a:cs typeface="Arial"/>
                <a:sym typeface="Arial"/>
                <a:hlinkClick r:id="rId3"/>
              </a:rPr>
              <a:t>(taipower.com.tw)</a:t>
            </a:r>
            <a:endParaRPr kumimoji="0" lang="zh-TW" alt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矩形 2"/>
          <p:cNvSpPr/>
          <p:nvPr/>
        </p:nvSpPr>
        <p:spPr>
          <a:xfrm>
            <a:off x="627770" y="145777"/>
            <a:ext cx="428835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3200" b="1" i="0" u="none" strike="noStrike" kern="0" cap="none" spc="0" normalizeH="0" baseline="0" noProof="0" dirty="0">
                <a:ln>
                  <a:noFill/>
                </a:ln>
                <a:solidFill>
                  <a:srgbClr val="508D56"/>
                </a:solidFill>
                <a:effectLst/>
                <a:uLnTx/>
                <a:uFillTx/>
                <a:latin typeface="Lato"/>
                <a:cs typeface="Arial"/>
                <a:sym typeface="Arial"/>
              </a:rPr>
              <a:t>住宅租屋電費查詢專區</a:t>
            </a:r>
          </a:p>
        </p:txBody>
      </p:sp>
      <p:pic>
        <p:nvPicPr>
          <p:cNvPr id="10" name="圖片 9">
            <a:extLst>
              <a:ext uri="{FF2B5EF4-FFF2-40B4-BE49-F238E27FC236}">
                <a16:creationId xmlns:a16="http://schemas.microsoft.com/office/drawing/2014/main" id="{AFB4B751-83F2-EB00-D3DD-2B9DB8471BD7}"/>
              </a:ext>
            </a:extLst>
          </p:cNvPr>
          <p:cNvPicPr>
            <a:picLocks noChangeAspect="1"/>
          </p:cNvPicPr>
          <p:nvPr/>
        </p:nvPicPr>
        <p:blipFill>
          <a:blip r:embed="rId4"/>
          <a:stretch>
            <a:fillRect/>
          </a:stretch>
        </p:blipFill>
        <p:spPr>
          <a:xfrm>
            <a:off x="82826" y="997556"/>
            <a:ext cx="6287331" cy="5860444"/>
          </a:xfrm>
          <a:prstGeom prst="rect">
            <a:avLst/>
          </a:prstGeom>
        </p:spPr>
      </p:pic>
      <p:pic>
        <p:nvPicPr>
          <p:cNvPr id="5" name="圖片 4"/>
          <p:cNvPicPr>
            <a:picLocks noChangeAspect="1"/>
          </p:cNvPicPr>
          <p:nvPr/>
        </p:nvPicPr>
        <p:blipFill>
          <a:blip r:embed="rId5"/>
          <a:stretch>
            <a:fillRect/>
          </a:stretch>
        </p:blipFill>
        <p:spPr>
          <a:xfrm>
            <a:off x="1703512" y="-18669"/>
            <a:ext cx="4896544" cy="6923078"/>
          </a:xfrm>
          <a:prstGeom prst="rect">
            <a:avLst/>
          </a:prstGeom>
        </p:spPr>
      </p:pic>
      <p:pic>
        <p:nvPicPr>
          <p:cNvPr id="8" name="圖片 7">
            <a:extLst>
              <a:ext uri="{FF2B5EF4-FFF2-40B4-BE49-F238E27FC236}">
                <a16:creationId xmlns:a16="http://schemas.microsoft.com/office/drawing/2014/main" id="{CEF66431-9692-2A26-DF66-41F72FCEE6C1}"/>
              </a:ext>
            </a:extLst>
          </p:cNvPr>
          <p:cNvPicPr>
            <a:picLocks noChangeAspect="1"/>
          </p:cNvPicPr>
          <p:nvPr/>
        </p:nvPicPr>
        <p:blipFill>
          <a:blip r:embed="rId6"/>
          <a:stretch>
            <a:fillRect/>
          </a:stretch>
        </p:blipFill>
        <p:spPr>
          <a:xfrm>
            <a:off x="6096000" y="-41652"/>
            <a:ext cx="5544616" cy="6898622"/>
          </a:xfrm>
          <a:prstGeom prst="rect">
            <a:avLst/>
          </a:prstGeom>
        </p:spPr>
      </p:pic>
    </p:spTree>
    <p:extLst>
      <p:ext uri="{BB962C8B-B14F-4D97-AF65-F5344CB8AC3E}">
        <p14:creationId xmlns:p14="http://schemas.microsoft.com/office/powerpoint/2010/main" val="213650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821DF2D1-A2CC-9BA9-7B7B-38A242D0508F}"/>
              </a:ext>
            </a:extLst>
          </p:cNvPr>
          <p:cNvPicPr>
            <a:picLocks noChangeAspect="1"/>
          </p:cNvPicPr>
          <p:nvPr/>
        </p:nvPicPr>
        <p:blipFill>
          <a:blip r:embed="rId2"/>
          <a:stretch>
            <a:fillRect/>
          </a:stretch>
        </p:blipFill>
        <p:spPr>
          <a:xfrm>
            <a:off x="30396" y="0"/>
            <a:ext cx="12131208" cy="6858000"/>
          </a:xfrm>
          <a:prstGeom prst="rect">
            <a:avLst/>
          </a:prstGeom>
        </p:spPr>
      </p:pic>
    </p:spTree>
    <p:extLst>
      <p:ext uri="{BB962C8B-B14F-4D97-AF65-F5344CB8AC3E}">
        <p14:creationId xmlns:p14="http://schemas.microsoft.com/office/powerpoint/2010/main" val="25293213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014904" y="2783683"/>
            <a:ext cx="631650" cy="378460"/>
          </a:xfrm>
          <a:custGeom>
            <a:avLst/>
            <a:gdLst/>
            <a:ahLst/>
            <a:cxnLst/>
            <a:rect l="l" t="t" r="r" b="b"/>
            <a:pathLst>
              <a:path w="285114" h="283844">
                <a:moveTo>
                  <a:pt x="142494" y="0"/>
                </a:moveTo>
                <a:lnTo>
                  <a:pt x="97438" y="7229"/>
                </a:lnTo>
                <a:lnTo>
                  <a:pt x="58320" y="27358"/>
                </a:lnTo>
                <a:lnTo>
                  <a:pt x="27480" y="58046"/>
                </a:lnTo>
                <a:lnTo>
                  <a:pt x="7260" y="96950"/>
                </a:lnTo>
                <a:lnTo>
                  <a:pt x="0" y="141732"/>
                </a:lnTo>
                <a:lnTo>
                  <a:pt x="7260" y="186513"/>
                </a:lnTo>
                <a:lnTo>
                  <a:pt x="27480" y="225417"/>
                </a:lnTo>
                <a:lnTo>
                  <a:pt x="58320" y="256105"/>
                </a:lnTo>
                <a:lnTo>
                  <a:pt x="97438" y="276234"/>
                </a:lnTo>
                <a:lnTo>
                  <a:pt x="142494" y="283464"/>
                </a:lnTo>
                <a:lnTo>
                  <a:pt x="187549" y="276234"/>
                </a:lnTo>
                <a:lnTo>
                  <a:pt x="226667" y="256105"/>
                </a:lnTo>
                <a:lnTo>
                  <a:pt x="257507" y="225417"/>
                </a:lnTo>
                <a:lnTo>
                  <a:pt x="277727" y="186513"/>
                </a:lnTo>
                <a:lnTo>
                  <a:pt x="284988" y="141732"/>
                </a:lnTo>
                <a:lnTo>
                  <a:pt x="277727" y="96950"/>
                </a:lnTo>
                <a:lnTo>
                  <a:pt x="257507" y="58046"/>
                </a:lnTo>
                <a:lnTo>
                  <a:pt x="226667" y="27358"/>
                </a:lnTo>
                <a:lnTo>
                  <a:pt x="187549" y="7229"/>
                </a:lnTo>
                <a:lnTo>
                  <a:pt x="142494" y="0"/>
                </a:lnTo>
                <a:close/>
              </a:path>
            </a:pathLst>
          </a:custGeom>
          <a:solidFill>
            <a:srgbClr val="FFFF00"/>
          </a:solidFill>
        </p:spPr>
        <p:txBody>
          <a:bodyPr wrap="square" lIns="0" tIns="0" rIns="0" bIns="0" rtlCol="0"/>
          <a:lstStyle/>
          <a:p>
            <a:endParaRPr sz="2400"/>
          </a:p>
        </p:txBody>
      </p:sp>
      <p:sp>
        <p:nvSpPr>
          <p:cNvPr id="3" name="object 3"/>
          <p:cNvSpPr/>
          <p:nvPr/>
        </p:nvSpPr>
        <p:spPr>
          <a:xfrm>
            <a:off x="3359150" y="1794515"/>
            <a:ext cx="430953" cy="384157"/>
          </a:xfrm>
          <a:custGeom>
            <a:avLst/>
            <a:gdLst/>
            <a:ahLst/>
            <a:cxnLst/>
            <a:rect l="l" t="t" r="r" b="b"/>
            <a:pathLst>
              <a:path w="323214" h="323214">
                <a:moveTo>
                  <a:pt x="161544" y="0"/>
                </a:moveTo>
                <a:lnTo>
                  <a:pt x="118577" y="5766"/>
                </a:lnTo>
                <a:lnTo>
                  <a:pt x="79981" y="22041"/>
                </a:lnTo>
                <a:lnTo>
                  <a:pt x="47291" y="47291"/>
                </a:lnTo>
                <a:lnTo>
                  <a:pt x="22041" y="79981"/>
                </a:lnTo>
                <a:lnTo>
                  <a:pt x="5766" y="118577"/>
                </a:lnTo>
                <a:lnTo>
                  <a:pt x="0" y="161544"/>
                </a:lnTo>
                <a:lnTo>
                  <a:pt x="5766" y="204510"/>
                </a:lnTo>
                <a:lnTo>
                  <a:pt x="22041" y="243106"/>
                </a:lnTo>
                <a:lnTo>
                  <a:pt x="47291" y="275796"/>
                </a:lnTo>
                <a:lnTo>
                  <a:pt x="79981" y="301046"/>
                </a:lnTo>
                <a:lnTo>
                  <a:pt x="118577" y="317321"/>
                </a:lnTo>
                <a:lnTo>
                  <a:pt x="161544" y="323088"/>
                </a:lnTo>
                <a:lnTo>
                  <a:pt x="204510" y="317321"/>
                </a:lnTo>
                <a:lnTo>
                  <a:pt x="243106" y="301046"/>
                </a:lnTo>
                <a:lnTo>
                  <a:pt x="275796" y="275796"/>
                </a:lnTo>
                <a:lnTo>
                  <a:pt x="301046" y="243106"/>
                </a:lnTo>
                <a:lnTo>
                  <a:pt x="317321" y="204510"/>
                </a:lnTo>
                <a:lnTo>
                  <a:pt x="323088" y="161544"/>
                </a:lnTo>
                <a:lnTo>
                  <a:pt x="317321" y="118577"/>
                </a:lnTo>
                <a:lnTo>
                  <a:pt x="301046" y="79981"/>
                </a:lnTo>
                <a:lnTo>
                  <a:pt x="275796" y="47291"/>
                </a:lnTo>
                <a:lnTo>
                  <a:pt x="243106" y="22041"/>
                </a:lnTo>
                <a:lnTo>
                  <a:pt x="204510" y="5766"/>
                </a:lnTo>
                <a:lnTo>
                  <a:pt x="161544" y="0"/>
                </a:lnTo>
                <a:close/>
              </a:path>
            </a:pathLst>
          </a:custGeom>
          <a:solidFill>
            <a:srgbClr val="FFFF00"/>
          </a:solidFill>
        </p:spPr>
        <p:txBody>
          <a:bodyPr wrap="square" lIns="0" tIns="0" rIns="0" bIns="0" rtlCol="0"/>
          <a:lstStyle/>
          <a:p>
            <a:endParaRPr sz="2400" dirty="0"/>
          </a:p>
        </p:txBody>
      </p:sp>
      <p:grpSp>
        <p:nvGrpSpPr>
          <p:cNvPr id="4" name="object 4"/>
          <p:cNvGrpSpPr/>
          <p:nvPr/>
        </p:nvGrpSpPr>
        <p:grpSpPr>
          <a:xfrm>
            <a:off x="1389024" y="1724681"/>
            <a:ext cx="10500405" cy="1843511"/>
            <a:chOff x="116586" y="1346383"/>
            <a:chExt cx="7640320" cy="1109980"/>
          </a:xfrm>
        </p:grpSpPr>
        <p:pic>
          <p:nvPicPr>
            <p:cNvPr id="5" name="object 5"/>
            <p:cNvPicPr/>
            <p:nvPr/>
          </p:nvPicPr>
          <p:blipFill>
            <a:blip r:embed="rId2" cstate="print"/>
            <a:stretch>
              <a:fillRect/>
            </a:stretch>
          </p:blipFill>
          <p:spPr>
            <a:xfrm>
              <a:off x="1547342" y="1948137"/>
              <a:ext cx="459602" cy="255217"/>
            </a:xfrm>
            <a:prstGeom prst="rect">
              <a:avLst/>
            </a:prstGeom>
          </p:spPr>
        </p:pic>
        <p:sp>
          <p:nvSpPr>
            <p:cNvPr id="6" name="object 6"/>
            <p:cNvSpPr/>
            <p:nvPr/>
          </p:nvSpPr>
          <p:spPr>
            <a:xfrm>
              <a:off x="116586" y="1346383"/>
              <a:ext cx="7640320" cy="1109980"/>
            </a:xfrm>
            <a:custGeom>
              <a:avLst/>
              <a:gdLst/>
              <a:ahLst/>
              <a:cxnLst/>
              <a:rect l="l" t="t" r="r" b="b"/>
              <a:pathLst>
                <a:path w="7640320" h="1109980">
                  <a:moveTo>
                    <a:pt x="0" y="184912"/>
                  </a:moveTo>
                  <a:lnTo>
                    <a:pt x="6605" y="135760"/>
                  </a:lnTo>
                  <a:lnTo>
                    <a:pt x="25246" y="91590"/>
                  </a:lnTo>
                  <a:lnTo>
                    <a:pt x="54160" y="54165"/>
                  </a:lnTo>
                  <a:lnTo>
                    <a:pt x="91584" y="25249"/>
                  </a:lnTo>
                  <a:lnTo>
                    <a:pt x="135756" y="6606"/>
                  </a:lnTo>
                  <a:lnTo>
                    <a:pt x="184912" y="0"/>
                  </a:lnTo>
                  <a:lnTo>
                    <a:pt x="7454900" y="0"/>
                  </a:lnTo>
                  <a:lnTo>
                    <a:pt x="7504051" y="6606"/>
                  </a:lnTo>
                  <a:lnTo>
                    <a:pt x="7548221" y="25249"/>
                  </a:lnTo>
                  <a:lnTo>
                    <a:pt x="7585646" y="54165"/>
                  </a:lnTo>
                  <a:lnTo>
                    <a:pt x="7614562" y="91590"/>
                  </a:lnTo>
                  <a:lnTo>
                    <a:pt x="7633205" y="135760"/>
                  </a:lnTo>
                  <a:lnTo>
                    <a:pt x="7639811" y="184912"/>
                  </a:lnTo>
                  <a:lnTo>
                    <a:pt x="7639811" y="924559"/>
                  </a:lnTo>
                  <a:lnTo>
                    <a:pt x="7633205" y="973711"/>
                  </a:lnTo>
                  <a:lnTo>
                    <a:pt x="7614562" y="1017881"/>
                  </a:lnTo>
                  <a:lnTo>
                    <a:pt x="7585646" y="1055306"/>
                  </a:lnTo>
                  <a:lnTo>
                    <a:pt x="7548221" y="1084222"/>
                  </a:lnTo>
                  <a:lnTo>
                    <a:pt x="7504051" y="1102865"/>
                  </a:lnTo>
                  <a:lnTo>
                    <a:pt x="7454900" y="1109471"/>
                  </a:lnTo>
                  <a:lnTo>
                    <a:pt x="184912" y="1109471"/>
                  </a:lnTo>
                  <a:lnTo>
                    <a:pt x="135756" y="1102865"/>
                  </a:lnTo>
                  <a:lnTo>
                    <a:pt x="91584" y="1084222"/>
                  </a:lnTo>
                  <a:lnTo>
                    <a:pt x="54160" y="1055306"/>
                  </a:lnTo>
                  <a:lnTo>
                    <a:pt x="25246" y="1017881"/>
                  </a:lnTo>
                  <a:lnTo>
                    <a:pt x="6605" y="973711"/>
                  </a:lnTo>
                  <a:lnTo>
                    <a:pt x="0" y="924559"/>
                  </a:lnTo>
                  <a:lnTo>
                    <a:pt x="0" y="184912"/>
                  </a:lnTo>
                  <a:close/>
                </a:path>
              </a:pathLst>
            </a:custGeom>
            <a:ln w="25908">
              <a:solidFill>
                <a:srgbClr val="008D89"/>
              </a:solidFill>
            </a:ln>
          </p:spPr>
          <p:txBody>
            <a:bodyPr wrap="square" lIns="0" tIns="0" rIns="0" bIns="0" rtlCol="0"/>
            <a:lstStyle/>
            <a:p>
              <a:endParaRPr sz="2400"/>
            </a:p>
          </p:txBody>
        </p:sp>
      </p:grpSp>
      <p:sp>
        <p:nvSpPr>
          <p:cNvPr id="8" name="object 8"/>
          <p:cNvSpPr txBox="1">
            <a:spLocks noGrp="1"/>
          </p:cNvSpPr>
          <p:nvPr>
            <p:ph type="ctrTitle"/>
          </p:nvPr>
        </p:nvSpPr>
        <p:spPr>
          <a:xfrm>
            <a:off x="1484207" y="578611"/>
            <a:ext cx="4611793" cy="632651"/>
          </a:xfrm>
          <a:prstGeom prst="rect">
            <a:avLst/>
          </a:prstGeom>
        </p:spPr>
        <p:txBody>
          <a:bodyPr vert="horz" wrap="square" lIns="0" tIns="16933" rIns="0" bIns="0" rtlCol="0">
            <a:spAutoFit/>
          </a:bodyPr>
          <a:lstStyle/>
          <a:p>
            <a:pPr marL="16933">
              <a:lnSpc>
                <a:spcPct val="100000"/>
              </a:lnSpc>
              <a:spcBef>
                <a:spcPts val="133"/>
              </a:spcBef>
            </a:pPr>
            <a:r>
              <a:rPr sz="4000" b="1" spc="-7" dirty="0">
                <a:solidFill>
                  <a:srgbClr val="054848"/>
                </a:solidFill>
                <a:latin typeface="微軟正黑體" panose="020B0604030504040204" pitchFamily="34" charset="-120"/>
                <a:ea typeface="微軟正黑體" panose="020B0604030504040204" pitchFamily="34" charset="-120"/>
              </a:rPr>
              <a:t>簽訂契約應注意事項</a:t>
            </a:r>
            <a:endParaRPr sz="4000" b="1" dirty="0">
              <a:latin typeface="微軟正黑體" panose="020B0604030504040204" pitchFamily="34" charset="-120"/>
              <a:ea typeface="微軟正黑體" panose="020B0604030504040204" pitchFamily="34" charset="-120"/>
            </a:endParaRPr>
          </a:p>
        </p:txBody>
      </p:sp>
      <p:sp>
        <p:nvSpPr>
          <p:cNvPr id="13" name="object 13"/>
          <p:cNvSpPr txBox="1"/>
          <p:nvPr/>
        </p:nvSpPr>
        <p:spPr>
          <a:xfrm>
            <a:off x="1389024" y="1752695"/>
            <a:ext cx="9935862" cy="818173"/>
          </a:xfrm>
          <a:prstGeom prst="rect">
            <a:avLst/>
          </a:prstGeom>
        </p:spPr>
        <p:txBody>
          <a:bodyPr vert="horz" wrap="square" lIns="0" tIns="17780" rIns="0" bIns="0" rtlCol="0">
            <a:spAutoFit/>
          </a:bodyPr>
          <a:lstStyle/>
          <a:p>
            <a:pPr marL="16933">
              <a:spcBef>
                <a:spcPts val="140"/>
              </a:spcBef>
            </a:pPr>
            <a:r>
              <a:rPr lang="zh-TW" altLang="en-US" sz="2400" b="1" dirty="0">
                <a:solidFill>
                  <a:schemeClr val="bg1"/>
                </a:solidFill>
                <a:latin typeface="Microsoft JhengHei"/>
                <a:cs typeface="Microsoft JhengHei"/>
              </a:rPr>
              <a:t>（</a:t>
            </a:r>
            <a:r>
              <a:rPr lang="en-US" altLang="zh-TW" sz="2400" b="1" dirty="0">
                <a:solidFill>
                  <a:schemeClr val="bg1"/>
                </a:solidFill>
                <a:latin typeface="Microsoft JhengHei"/>
                <a:cs typeface="Microsoft JhengHei"/>
              </a:rPr>
              <a:t>1</a:t>
            </a:r>
            <a:r>
              <a:rPr lang="zh-TW" altLang="en-US" sz="2400" b="1" dirty="0">
                <a:solidFill>
                  <a:schemeClr val="bg1"/>
                </a:solidFill>
                <a:latin typeface="Microsoft JhengHei"/>
                <a:cs typeface="Microsoft JhengHei"/>
              </a:rPr>
              <a:t>）</a:t>
            </a:r>
            <a:r>
              <a:rPr sz="2400" b="1" dirty="0" err="1">
                <a:solidFill>
                  <a:schemeClr val="bg1"/>
                </a:solidFill>
                <a:latin typeface="Microsoft JhengHei"/>
                <a:cs typeface="Microsoft JhengHei"/>
              </a:rPr>
              <a:t>雙方約定</a:t>
            </a:r>
            <a:r>
              <a:rPr sz="2800" b="1" dirty="0" err="1">
                <a:solidFill>
                  <a:srgbClr val="FF0000"/>
                </a:solidFill>
                <a:latin typeface="Microsoft JhengHei"/>
                <a:cs typeface="Microsoft JhengHei"/>
              </a:rPr>
              <a:t>得</a:t>
            </a:r>
            <a:r>
              <a:rPr sz="2400" b="1" dirty="0" err="1">
                <a:solidFill>
                  <a:schemeClr val="bg1"/>
                </a:solidFill>
                <a:latin typeface="Microsoft JhengHei"/>
                <a:cs typeface="Microsoft JhengHei"/>
              </a:rPr>
              <a:t>任意終止租</a:t>
            </a:r>
            <a:r>
              <a:rPr sz="2400" b="1" spc="-20" dirty="0" err="1">
                <a:solidFill>
                  <a:schemeClr val="bg1"/>
                </a:solidFill>
                <a:latin typeface="Microsoft JhengHei"/>
                <a:cs typeface="Microsoft JhengHei"/>
              </a:rPr>
              <a:t>約</a:t>
            </a:r>
            <a:r>
              <a:rPr sz="2400" b="1" dirty="0" err="1">
                <a:solidFill>
                  <a:schemeClr val="bg1"/>
                </a:solidFill>
                <a:latin typeface="Microsoft JhengHei"/>
                <a:cs typeface="Microsoft JhengHei"/>
              </a:rPr>
              <a:t>時，</a:t>
            </a:r>
            <a:r>
              <a:rPr sz="2400" b="1" spc="-20" dirty="0" err="1">
                <a:solidFill>
                  <a:schemeClr val="bg1"/>
                </a:solidFill>
                <a:latin typeface="Microsoft JhengHei"/>
                <a:cs typeface="Microsoft JhengHei"/>
              </a:rPr>
              <a:t>如</a:t>
            </a:r>
            <a:r>
              <a:rPr sz="2400" b="1" u="sng" dirty="0" err="1">
                <a:solidFill>
                  <a:schemeClr val="bg1"/>
                </a:solidFill>
                <a:latin typeface="Microsoft JhengHei"/>
                <a:cs typeface="Microsoft JhengHei"/>
              </a:rPr>
              <a:t>未提</a:t>
            </a:r>
            <a:r>
              <a:rPr sz="2400" b="1" u="sng" spc="-20" dirty="0" err="1">
                <a:solidFill>
                  <a:schemeClr val="bg1"/>
                </a:solidFill>
                <a:latin typeface="Microsoft JhengHei"/>
                <a:cs typeface="Microsoft JhengHei"/>
              </a:rPr>
              <a:t>前</a:t>
            </a:r>
            <a:r>
              <a:rPr lang="zh-TW" altLang="en-US" sz="2400" b="1" spc="-20" dirty="0">
                <a:solidFill>
                  <a:schemeClr val="bg1"/>
                </a:solidFill>
                <a:latin typeface="Microsoft JhengHei"/>
                <a:cs typeface="Microsoft JhengHei"/>
              </a:rPr>
              <a:t>約定期間</a:t>
            </a:r>
            <a:r>
              <a:rPr sz="2400" b="1" dirty="0" err="1">
                <a:solidFill>
                  <a:schemeClr val="bg1"/>
                </a:solidFill>
                <a:latin typeface="Microsoft JhengHei"/>
                <a:cs typeface="Microsoft JhengHei"/>
              </a:rPr>
              <a:t>通知</a:t>
            </a:r>
            <a:r>
              <a:rPr sz="2400" b="1" spc="-20" dirty="0" err="1">
                <a:solidFill>
                  <a:schemeClr val="bg1"/>
                </a:solidFill>
                <a:latin typeface="Microsoft JhengHei"/>
                <a:cs typeface="Microsoft JhengHei"/>
              </a:rPr>
              <a:t>他</a:t>
            </a:r>
            <a:r>
              <a:rPr sz="2400" b="1" dirty="0" err="1">
                <a:solidFill>
                  <a:schemeClr val="bg1"/>
                </a:solidFill>
                <a:latin typeface="Microsoft JhengHei"/>
                <a:cs typeface="Microsoft JhengHei"/>
              </a:rPr>
              <a:t>方，</a:t>
            </a:r>
            <a:r>
              <a:rPr sz="2400" b="1" spc="-20" dirty="0" err="1">
                <a:solidFill>
                  <a:schemeClr val="bg1"/>
                </a:solidFill>
                <a:latin typeface="Microsoft JhengHei"/>
                <a:cs typeface="Microsoft JhengHei"/>
              </a:rPr>
              <a:t>應</a:t>
            </a:r>
            <a:r>
              <a:rPr sz="2400" b="1" dirty="0" err="1">
                <a:solidFill>
                  <a:schemeClr val="bg1"/>
                </a:solidFill>
                <a:latin typeface="Microsoft JhengHei"/>
                <a:cs typeface="Microsoft JhengHei"/>
              </a:rPr>
              <a:t>賠償</a:t>
            </a:r>
            <a:br>
              <a:rPr lang="en-US" sz="2400" b="1" dirty="0">
                <a:solidFill>
                  <a:schemeClr val="bg1"/>
                </a:solidFill>
                <a:latin typeface="Microsoft JhengHei"/>
                <a:cs typeface="Microsoft JhengHei"/>
              </a:rPr>
            </a:br>
            <a:r>
              <a:rPr lang="zh-TW" altLang="en-US" sz="2400" b="1" dirty="0">
                <a:solidFill>
                  <a:schemeClr val="bg1"/>
                </a:solidFill>
                <a:latin typeface="Microsoft JhengHei"/>
                <a:cs typeface="Microsoft JhengHei"/>
              </a:rPr>
              <a:t>          </a:t>
            </a:r>
            <a:r>
              <a:rPr sz="2400" b="1" spc="-20" dirty="0" err="1">
                <a:solidFill>
                  <a:schemeClr val="bg1"/>
                </a:solidFill>
                <a:latin typeface="Microsoft JhengHei"/>
                <a:cs typeface="Microsoft JhengHei"/>
              </a:rPr>
              <a:t>最</a:t>
            </a:r>
            <a:r>
              <a:rPr sz="2400" b="1" spc="13" dirty="0" err="1">
                <a:solidFill>
                  <a:schemeClr val="bg1"/>
                </a:solidFill>
                <a:latin typeface="Microsoft JhengHei"/>
                <a:cs typeface="Microsoft JhengHei"/>
              </a:rPr>
              <a:t>高</a:t>
            </a:r>
            <a:r>
              <a:rPr sz="2400" b="1" dirty="0" err="1">
                <a:solidFill>
                  <a:srgbClr val="FF0000"/>
                </a:solidFill>
                <a:latin typeface="Microsoft JhengHei"/>
                <a:cs typeface="Microsoft JhengHei"/>
              </a:rPr>
              <a:t>一</a:t>
            </a:r>
            <a:r>
              <a:rPr sz="2400" b="1" spc="-20" dirty="0" err="1">
                <a:solidFill>
                  <a:srgbClr val="FF0000"/>
                </a:solidFill>
                <a:latin typeface="Microsoft JhengHei"/>
                <a:cs typeface="Microsoft JhengHei"/>
              </a:rPr>
              <a:t>個</a:t>
            </a:r>
            <a:r>
              <a:rPr sz="2400" b="1" dirty="0" err="1">
                <a:solidFill>
                  <a:srgbClr val="FF0000"/>
                </a:solidFill>
                <a:latin typeface="Microsoft JhengHei"/>
                <a:cs typeface="Microsoft JhengHei"/>
              </a:rPr>
              <a:t>月</a:t>
            </a:r>
            <a:r>
              <a:rPr sz="2400" b="1" dirty="0" err="1">
                <a:solidFill>
                  <a:schemeClr val="bg1"/>
                </a:solidFill>
                <a:latin typeface="Microsoft JhengHei"/>
                <a:cs typeface="Microsoft JhengHei"/>
              </a:rPr>
              <a:t>租</a:t>
            </a:r>
            <a:r>
              <a:rPr sz="2400" b="1" spc="-20" dirty="0" err="1">
                <a:solidFill>
                  <a:schemeClr val="bg1"/>
                </a:solidFill>
                <a:latin typeface="Microsoft JhengHei"/>
                <a:cs typeface="Microsoft JhengHei"/>
              </a:rPr>
              <a:t>金</a:t>
            </a:r>
            <a:r>
              <a:rPr sz="2400" b="1" dirty="0" err="1">
                <a:solidFill>
                  <a:schemeClr val="bg1"/>
                </a:solidFill>
                <a:latin typeface="Microsoft JhengHei"/>
                <a:cs typeface="Microsoft JhengHei"/>
              </a:rPr>
              <a:t>之違</a:t>
            </a:r>
            <a:r>
              <a:rPr sz="2400" b="1" spc="-20" dirty="0" err="1">
                <a:solidFill>
                  <a:schemeClr val="bg1"/>
                </a:solidFill>
                <a:latin typeface="Microsoft JhengHei"/>
                <a:cs typeface="Microsoft JhengHei"/>
              </a:rPr>
              <a:t>約</a:t>
            </a:r>
            <a:r>
              <a:rPr sz="2400" b="1" dirty="0" err="1">
                <a:solidFill>
                  <a:schemeClr val="bg1"/>
                </a:solidFill>
                <a:latin typeface="Microsoft JhengHei"/>
                <a:cs typeface="Microsoft JhengHei"/>
              </a:rPr>
              <a:t>金</a:t>
            </a:r>
            <a:r>
              <a:rPr sz="2400" b="1" dirty="0">
                <a:latin typeface="Microsoft JhengHei"/>
                <a:cs typeface="Microsoft JhengHei"/>
              </a:rPr>
              <a:t>。</a:t>
            </a:r>
          </a:p>
        </p:txBody>
      </p:sp>
      <p:sp>
        <p:nvSpPr>
          <p:cNvPr id="14" name="object 14"/>
          <p:cNvSpPr txBox="1"/>
          <p:nvPr/>
        </p:nvSpPr>
        <p:spPr>
          <a:xfrm>
            <a:off x="1773034" y="2598882"/>
            <a:ext cx="9358207" cy="1271352"/>
          </a:xfrm>
          <a:prstGeom prst="rect">
            <a:avLst/>
          </a:prstGeom>
        </p:spPr>
        <p:txBody>
          <a:bodyPr vert="horz" wrap="square" lIns="0" tIns="70273" rIns="0" bIns="0" rtlCol="0">
            <a:spAutoFit/>
          </a:bodyPr>
          <a:lstStyle/>
          <a:p>
            <a:pPr marR="6773" algn="r">
              <a:spcBef>
                <a:spcPts val="420"/>
              </a:spcBef>
            </a:pPr>
            <a:r>
              <a:rPr sz="2400" spc="-20" dirty="0">
                <a:solidFill>
                  <a:srgbClr val="FF0000"/>
                </a:solidFill>
                <a:latin typeface="Segoe UI Emoji"/>
                <a:cs typeface="Segoe UI Emoji"/>
              </a:rPr>
              <a:t>⚠</a:t>
            </a:r>
            <a:r>
              <a:rPr sz="2400" b="1" dirty="0" err="1">
                <a:solidFill>
                  <a:srgbClr val="FF0000"/>
                </a:solidFill>
                <a:latin typeface="Microsoft JhengHei"/>
                <a:cs typeface="Microsoft JhengHei"/>
              </a:rPr>
              <a:t>該違約金</a:t>
            </a:r>
            <a:r>
              <a:rPr sz="2800" b="1" dirty="0" err="1">
                <a:solidFill>
                  <a:srgbClr val="1529EB"/>
                </a:solidFill>
                <a:latin typeface="Microsoft JhengHei"/>
                <a:cs typeface="Microsoft JhengHei"/>
              </a:rPr>
              <a:t>不受</a:t>
            </a:r>
            <a:r>
              <a:rPr sz="2800" b="1" spc="-20" dirty="0" err="1">
                <a:solidFill>
                  <a:srgbClr val="1529EB"/>
                </a:solidFill>
                <a:latin typeface="Microsoft JhengHei"/>
                <a:cs typeface="Microsoft JhengHei"/>
              </a:rPr>
              <a:t>一</a:t>
            </a:r>
            <a:r>
              <a:rPr sz="2800" b="1" dirty="0" err="1">
                <a:solidFill>
                  <a:srgbClr val="1529EB"/>
                </a:solidFill>
                <a:latin typeface="Microsoft JhengHei"/>
                <a:cs typeface="Microsoft JhengHei"/>
              </a:rPr>
              <a:t>個月</a:t>
            </a:r>
            <a:r>
              <a:rPr sz="2400" b="1" spc="-20" dirty="0" err="1">
                <a:solidFill>
                  <a:srgbClr val="FF0000"/>
                </a:solidFill>
                <a:latin typeface="Microsoft JhengHei"/>
                <a:cs typeface="Microsoft JhengHei"/>
              </a:rPr>
              <a:t>租</a:t>
            </a:r>
            <a:r>
              <a:rPr sz="2400" b="1" dirty="0" err="1">
                <a:solidFill>
                  <a:srgbClr val="FF0000"/>
                </a:solidFill>
                <a:latin typeface="Microsoft JhengHei"/>
                <a:cs typeface="Microsoft JhengHei"/>
              </a:rPr>
              <a:t>金限</a:t>
            </a:r>
            <a:r>
              <a:rPr sz="2400" b="1" spc="-13" dirty="0" err="1">
                <a:solidFill>
                  <a:srgbClr val="FF0000"/>
                </a:solidFill>
                <a:latin typeface="Microsoft JhengHei"/>
                <a:cs typeface="Microsoft JhengHei"/>
              </a:rPr>
              <a:t>制</a:t>
            </a:r>
            <a:r>
              <a:rPr sz="2400" spc="7" dirty="0">
                <a:solidFill>
                  <a:srgbClr val="FF0000"/>
                </a:solidFill>
                <a:latin typeface="Segoe UI Emoji"/>
                <a:cs typeface="Segoe UI Emoji"/>
              </a:rPr>
              <a:t>⚠</a:t>
            </a:r>
            <a:r>
              <a:rPr lang="zh-TW" altLang="en-US" sz="2400" b="1" dirty="0">
                <a:solidFill>
                  <a:schemeClr val="bg1"/>
                </a:solidFill>
                <a:latin typeface="Microsoft JhengHei"/>
                <a:cs typeface="Microsoft JhengHei"/>
              </a:rPr>
              <a:t>雙方約定</a:t>
            </a:r>
            <a:r>
              <a:rPr lang="zh-TW" altLang="en-US" sz="3200" b="1" dirty="0">
                <a:solidFill>
                  <a:srgbClr val="FF0000"/>
                </a:solidFill>
                <a:latin typeface="Microsoft JhengHei"/>
                <a:cs typeface="Microsoft JhengHei"/>
              </a:rPr>
              <a:t>不得</a:t>
            </a:r>
            <a:r>
              <a:rPr lang="zh-TW" altLang="en-US" sz="2400" b="1" dirty="0">
                <a:solidFill>
                  <a:schemeClr val="bg1"/>
                </a:solidFill>
                <a:latin typeface="Microsoft JhengHei"/>
                <a:cs typeface="Microsoft JhengHei"/>
              </a:rPr>
              <a:t>任意終止</a:t>
            </a:r>
            <a:r>
              <a:rPr lang="zh-TW" altLang="en-US" sz="2400" b="1" spc="-20" dirty="0">
                <a:solidFill>
                  <a:schemeClr val="bg1"/>
                </a:solidFill>
                <a:latin typeface="Microsoft JhengHei"/>
                <a:cs typeface="Microsoft JhengHei"/>
              </a:rPr>
              <a:t>租</a:t>
            </a:r>
            <a:r>
              <a:rPr lang="zh-TW" altLang="en-US" sz="2400" b="1" dirty="0">
                <a:solidFill>
                  <a:schemeClr val="bg1"/>
                </a:solidFill>
                <a:latin typeface="Microsoft JhengHei"/>
                <a:cs typeface="Microsoft JhengHei"/>
              </a:rPr>
              <a:t>約時</a:t>
            </a:r>
            <a:r>
              <a:rPr lang="zh-TW" altLang="en-US" sz="2400" b="1" spc="-20" dirty="0">
                <a:solidFill>
                  <a:schemeClr val="bg1"/>
                </a:solidFill>
                <a:latin typeface="Microsoft JhengHei"/>
                <a:cs typeface="Microsoft JhengHei"/>
              </a:rPr>
              <a:t>，</a:t>
            </a:r>
            <a:r>
              <a:rPr lang="zh-TW" altLang="en-US" sz="2400" b="1" dirty="0">
                <a:solidFill>
                  <a:schemeClr val="bg1"/>
                </a:solidFill>
                <a:latin typeface="Microsoft JhengHei"/>
                <a:cs typeface="Microsoft JhengHei"/>
              </a:rPr>
              <a:t>則需雙方</a:t>
            </a:r>
            <a:r>
              <a:rPr lang="zh-TW" altLang="en-US" sz="2400" b="1" u="sng" dirty="0">
                <a:solidFill>
                  <a:schemeClr val="bg1"/>
                </a:solidFill>
                <a:latin typeface="Microsoft JhengHei"/>
                <a:cs typeface="Microsoft JhengHei"/>
              </a:rPr>
              <a:t>協商</a:t>
            </a:r>
            <a:r>
              <a:rPr lang="zh-TW" altLang="en-US" sz="2400" b="1" dirty="0">
                <a:solidFill>
                  <a:schemeClr val="bg1"/>
                </a:solidFill>
                <a:latin typeface="Microsoft JhengHei"/>
                <a:cs typeface="Microsoft JhengHei"/>
              </a:rPr>
              <a:t>可否提前終止契約</a:t>
            </a:r>
            <a:endParaRPr lang="zh-TW" altLang="en-US" sz="2400" b="1" dirty="0">
              <a:latin typeface="Microsoft JhengHei"/>
              <a:cs typeface="Microsoft JhengHei"/>
            </a:endParaRPr>
          </a:p>
          <a:p>
            <a:pPr marR="6773" algn="r">
              <a:spcBef>
                <a:spcPts val="420"/>
              </a:spcBef>
            </a:pPr>
            <a:endParaRPr sz="1867" dirty="0">
              <a:latin typeface="Segoe UI Emoji"/>
              <a:cs typeface="Segoe UI Emoji"/>
            </a:endParaRPr>
          </a:p>
        </p:txBody>
      </p:sp>
      <p:grpSp>
        <p:nvGrpSpPr>
          <p:cNvPr id="15" name="object 15"/>
          <p:cNvGrpSpPr/>
          <p:nvPr/>
        </p:nvGrpSpPr>
        <p:grpSpPr>
          <a:xfrm>
            <a:off x="1202991" y="3766372"/>
            <a:ext cx="10471940" cy="1619698"/>
            <a:chOff x="899921" y="2776286"/>
            <a:chExt cx="7640320" cy="818449"/>
          </a:xfrm>
        </p:grpSpPr>
        <p:sp>
          <p:nvSpPr>
            <p:cNvPr id="16" name="object 16"/>
            <p:cNvSpPr/>
            <p:nvPr/>
          </p:nvSpPr>
          <p:spPr>
            <a:xfrm>
              <a:off x="899921" y="2792730"/>
              <a:ext cx="7640320" cy="802005"/>
            </a:xfrm>
            <a:custGeom>
              <a:avLst/>
              <a:gdLst/>
              <a:ahLst/>
              <a:cxnLst/>
              <a:rect l="l" t="t" r="r" b="b"/>
              <a:pathLst>
                <a:path w="7640320" h="802004">
                  <a:moveTo>
                    <a:pt x="0" y="133603"/>
                  </a:moveTo>
                  <a:lnTo>
                    <a:pt x="6811" y="91374"/>
                  </a:lnTo>
                  <a:lnTo>
                    <a:pt x="25777" y="54699"/>
                  </a:lnTo>
                  <a:lnTo>
                    <a:pt x="54699" y="25777"/>
                  </a:lnTo>
                  <a:lnTo>
                    <a:pt x="91374" y="6811"/>
                  </a:lnTo>
                  <a:lnTo>
                    <a:pt x="133603" y="0"/>
                  </a:lnTo>
                  <a:lnTo>
                    <a:pt x="7506208" y="0"/>
                  </a:lnTo>
                  <a:lnTo>
                    <a:pt x="7548437" y="6811"/>
                  </a:lnTo>
                  <a:lnTo>
                    <a:pt x="7585112" y="25777"/>
                  </a:lnTo>
                  <a:lnTo>
                    <a:pt x="7614034" y="54699"/>
                  </a:lnTo>
                  <a:lnTo>
                    <a:pt x="7633000" y="91374"/>
                  </a:lnTo>
                  <a:lnTo>
                    <a:pt x="7639811" y="133603"/>
                  </a:lnTo>
                  <a:lnTo>
                    <a:pt x="7639811" y="668019"/>
                  </a:lnTo>
                  <a:lnTo>
                    <a:pt x="7633000" y="710249"/>
                  </a:lnTo>
                  <a:lnTo>
                    <a:pt x="7614034" y="746924"/>
                  </a:lnTo>
                  <a:lnTo>
                    <a:pt x="7585112" y="775846"/>
                  </a:lnTo>
                  <a:lnTo>
                    <a:pt x="7548437" y="794812"/>
                  </a:lnTo>
                  <a:lnTo>
                    <a:pt x="7506208" y="801623"/>
                  </a:lnTo>
                  <a:lnTo>
                    <a:pt x="133603" y="801623"/>
                  </a:lnTo>
                  <a:lnTo>
                    <a:pt x="91374" y="794812"/>
                  </a:lnTo>
                  <a:lnTo>
                    <a:pt x="54699" y="775846"/>
                  </a:lnTo>
                  <a:lnTo>
                    <a:pt x="25777" y="746924"/>
                  </a:lnTo>
                  <a:lnTo>
                    <a:pt x="6811" y="710249"/>
                  </a:lnTo>
                  <a:lnTo>
                    <a:pt x="0" y="668019"/>
                  </a:lnTo>
                  <a:lnTo>
                    <a:pt x="0" y="133603"/>
                  </a:lnTo>
                  <a:close/>
                </a:path>
              </a:pathLst>
            </a:custGeom>
            <a:ln w="25908">
              <a:solidFill>
                <a:srgbClr val="008D89"/>
              </a:solidFill>
            </a:ln>
          </p:spPr>
          <p:txBody>
            <a:bodyPr wrap="square" lIns="0" tIns="0" rIns="0" bIns="0" rtlCol="0"/>
            <a:lstStyle/>
            <a:p>
              <a:endParaRPr sz="2400"/>
            </a:p>
          </p:txBody>
        </p:sp>
        <p:sp>
          <p:nvSpPr>
            <p:cNvPr id="17" name="object 17"/>
            <p:cNvSpPr/>
            <p:nvPr/>
          </p:nvSpPr>
          <p:spPr>
            <a:xfrm>
              <a:off x="1503173" y="2776286"/>
              <a:ext cx="375285" cy="375285"/>
            </a:xfrm>
            <a:custGeom>
              <a:avLst/>
              <a:gdLst/>
              <a:ahLst/>
              <a:cxnLst/>
              <a:rect l="l" t="t" r="r" b="b"/>
              <a:pathLst>
                <a:path w="375284" h="375285">
                  <a:moveTo>
                    <a:pt x="187452" y="0"/>
                  </a:moveTo>
                  <a:lnTo>
                    <a:pt x="137618" y="6697"/>
                  </a:lnTo>
                  <a:lnTo>
                    <a:pt x="92839" y="25597"/>
                  </a:lnTo>
                  <a:lnTo>
                    <a:pt x="54902" y="54911"/>
                  </a:lnTo>
                  <a:lnTo>
                    <a:pt x="25591" y="92851"/>
                  </a:lnTo>
                  <a:lnTo>
                    <a:pt x="6695" y="137627"/>
                  </a:lnTo>
                  <a:lnTo>
                    <a:pt x="0" y="187451"/>
                  </a:lnTo>
                  <a:lnTo>
                    <a:pt x="6695" y="237276"/>
                  </a:lnTo>
                  <a:lnTo>
                    <a:pt x="25591" y="282052"/>
                  </a:lnTo>
                  <a:lnTo>
                    <a:pt x="54902" y="319992"/>
                  </a:lnTo>
                  <a:lnTo>
                    <a:pt x="92839" y="349306"/>
                  </a:lnTo>
                  <a:lnTo>
                    <a:pt x="137618" y="368206"/>
                  </a:lnTo>
                  <a:lnTo>
                    <a:pt x="187452" y="374904"/>
                  </a:lnTo>
                  <a:lnTo>
                    <a:pt x="237285" y="368206"/>
                  </a:lnTo>
                  <a:lnTo>
                    <a:pt x="282064" y="349306"/>
                  </a:lnTo>
                  <a:lnTo>
                    <a:pt x="320001" y="319992"/>
                  </a:lnTo>
                  <a:lnTo>
                    <a:pt x="349312" y="282052"/>
                  </a:lnTo>
                  <a:lnTo>
                    <a:pt x="368208" y="237276"/>
                  </a:lnTo>
                  <a:lnTo>
                    <a:pt x="374904" y="187451"/>
                  </a:lnTo>
                  <a:lnTo>
                    <a:pt x="368208" y="137627"/>
                  </a:lnTo>
                  <a:lnTo>
                    <a:pt x="349312" y="92851"/>
                  </a:lnTo>
                  <a:lnTo>
                    <a:pt x="320001" y="54911"/>
                  </a:lnTo>
                  <a:lnTo>
                    <a:pt x="282064" y="25597"/>
                  </a:lnTo>
                  <a:lnTo>
                    <a:pt x="237285" y="6697"/>
                  </a:lnTo>
                  <a:lnTo>
                    <a:pt x="187452" y="0"/>
                  </a:lnTo>
                  <a:close/>
                </a:path>
              </a:pathLst>
            </a:custGeom>
            <a:solidFill>
              <a:srgbClr val="F8D2CD"/>
            </a:solidFill>
          </p:spPr>
          <p:txBody>
            <a:bodyPr wrap="square" lIns="0" tIns="0" rIns="0" bIns="0" rtlCol="0"/>
            <a:lstStyle/>
            <a:p>
              <a:endParaRPr sz="2400"/>
            </a:p>
          </p:txBody>
        </p:sp>
      </p:grpSp>
      <p:sp>
        <p:nvSpPr>
          <p:cNvPr id="19" name="object 19"/>
          <p:cNvSpPr txBox="1"/>
          <p:nvPr/>
        </p:nvSpPr>
        <p:spPr>
          <a:xfrm>
            <a:off x="1288367" y="3839594"/>
            <a:ext cx="10500405" cy="1087477"/>
          </a:xfrm>
          <a:prstGeom prst="rect">
            <a:avLst/>
          </a:prstGeom>
        </p:spPr>
        <p:txBody>
          <a:bodyPr vert="horz" wrap="square" lIns="0" tIns="180340" rIns="0" bIns="0" rtlCol="0">
            <a:spAutoFit/>
          </a:bodyPr>
          <a:lstStyle/>
          <a:p>
            <a:pPr marL="67732">
              <a:spcBef>
                <a:spcPts val="1420"/>
              </a:spcBef>
            </a:pPr>
            <a:r>
              <a:rPr sz="2400" dirty="0">
                <a:latin typeface="Microsoft JhengHei"/>
                <a:cs typeface="Microsoft JhengHei"/>
              </a:rPr>
              <a:t>契約</a:t>
            </a:r>
            <a:r>
              <a:rPr sz="2400" b="1" dirty="0">
                <a:solidFill>
                  <a:srgbClr val="C00000"/>
                </a:solidFill>
                <a:latin typeface="Microsoft JhengHei"/>
                <a:cs typeface="Microsoft JhengHei"/>
              </a:rPr>
              <a:t>不得</a:t>
            </a:r>
            <a:r>
              <a:rPr sz="2400" dirty="0">
                <a:latin typeface="Microsoft JhengHei"/>
                <a:cs typeface="Microsoft JhengHei"/>
              </a:rPr>
              <a:t>記載</a:t>
            </a:r>
            <a:r>
              <a:rPr sz="2400" b="1" dirty="0">
                <a:solidFill>
                  <a:srgbClr val="006FC0"/>
                </a:solidFill>
                <a:latin typeface="Microsoft JhengHei"/>
                <a:cs typeface="Microsoft JhengHei"/>
              </a:rPr>
              <a:t>禁止遷入</a:t>
            </a:r>
            <a:r>
              <a:rPr sz="2400" b="1" spc="-13" dirty="0">
                <a:solidFill>
                  <a:srgbClr val="006FC0"/>
                </a:solidFill>
                <a:latin typeface="Microsoft JhengHei"/>
                <a:cs typeface="Microsoft JhengHei"/>
              </a:rPr>
              <a:t>戶</a:t>
            </a:r>
            <a:r>
              <a:rPr sz="2400" b="1" dirty="0">
                <a:solidFill>
                  <a:srgbClr val="006FC0"/>
                </a:solidFill>
                <a:latin typeface="Microsoft JhengHei"/>
                <a:cs typeface="Microsoft JhengHei"/>
              </a:rPr>
              <a:t>籍、</a:t>
            </a:r>
            <a:r>
              <a:rPr sz="2400" b="1" spc="-13" dirty="0">
                <a:solidFill>
                  <a:srgbClr val="006FC0"/>
                </a:solidFill>
                <a:latin typeface="Microsoft JhengHei"/>
                <a:cs typeface="Microsoft JhengHei"/>
              </a:rPr>
              <a:t>禁</a:t>
            </a:r>
            <a:r>
              <a:rPr sz="2400" b="1" dirty="0">
                <a:solidFill>
                  <a:srgbClr val="006FC0"/>
                </a:solidFill>
                <a:latin typeface="Microsoft JhengHei"/>
                <a:cs typeface="Microsoft JhengHei"/>
              </a:rPr>
              <a:t>止申</a:t>
            </a:r>
            <a:r>
              <a:rPr sz="2400" b="1" spc="-13" dirty="0">
                <a:solidFill>
                  <a:srgbClr val="006FC0"/>
                </a:solidFill>
                <a:latin typeface="Microsoft JhengHei"/>
                <a:cs typeface="Microsoft JhengHei"/>
              </a:rPr>
              <a:t>報</a:t>
            </a:r>
            <a:r>
              <a:rPr sz="2400" b="1" dirty="0">
                <a:solidFill>
                  <a:srgbClr val="006FC0"/>
                </a:solidFill>
                <a:latin typeface="Microsoft JhengHei"/>
                <a:cs typeface="Microsoft JhengHei"/>
              </a:rPr>
              <a:t>租賃</a:t>
            </a:r>
            <a:r>
              <a:rPr sz="2400" b="1" spc="-13" dirty="0">
                <a:solidFill>
                  <a:srgbClr val="006FC0"/>
                </a:solidFill>
                <a:latin typeface="Microsoft JhengHei"/>
                <a:cs typeface="Microsoft JhengHei"/>
              </a:rPr>
              <a:t>費</a:t>
            </a:r>
            <a:r>
              <a:rPr sz="2400" b="1" dirty="0">
                <a:solidFill>
                  <a:srgbClr val="006FC0"/>
                </a:solidFill>
                <a:latin typeface="Microsoft JhengHei"/>
                <a:cs typeface="Microsoft JhengHei"/>
              </a:rPr>
              <a:t>用、</a:t>
            </a:r>
            <a:r>
              <a:rPr sz="2400" b="1" spc="-13" dirty="0">
                <a:solidFill>
                  <a:srgbClr val="006FC0"/>
                </a:solidFill>
                <a:latin typeface="Microsoft JhengHei"/>
                <a:cs typeface="Microsoft JhengHei"/>
              </a:rPr>
              <a:t>禁</a:t>
            </a:r>
            <a:r>
              <a:rPr sz="2400" b="1" dirty="0">
                <a:solidFill>
                  <a:srgbClr val="006FC0"/>
                </a:solidFill>
                <a:latin typeface="Microsoft JhengHei"/>
                <a:cs typeface="Microsoft JhengHei"/>
              </a:rPr>
              <a:t>止申</a:t>
            </a:r>
            <a:r>
              <a:rPr sz="2400" b="1" spc="-13" dirty="0">
                <a:solidFill>
                  <a:srgbClr val="006FC0"/>
                </a:solidFill>
                <a:latin typeface="Microsoft JhengHei"/>
                <a:cs typeface="Microsoft JhengHei"/>
              </a:rPr>
              <a:t>請</a:t>
            </a:r>
            <a:r>
              <a:rPr sz="2400" b="1" dirty="0">
                <a:solidFill>
                  <a:srgbClr val="006FC0"/>
                </a:solidFill>
                <a:latin typeface="Microsoft JhengHei"/>
                <a:cs typeface="Microsoft JhengHei"/>
              </a:rPr>
              <a:t>租金</a:t>
            </a:r>
            <a:r>
              <a:rPr sz="2400" b="1" spc="-13" dirty="0">
                <a:solidFill>
                  <a:srgbClr val="006FC0"/>
                </a:solidFill>
                <a:latin typeface="Microsoft JhengHei"/>
                <a:cs typeface="Microsoft JhengHei"/>
              </a:rPr>
              <a:t>補</a:t>
            </a:r>
            <a:r>
              <a:rPr sz="2400" b="1" spc="-47" dirty="0">
                <a:solidFill>
                  <a:srgbClr val="006FC0"/>
                </a:solidFill>
                <a:latin typeface="Microsoft JhengHei"/>
                <a:cs typeface="Microsoft JhengHei"/>
              </a:rPr>
              <a:t>貼</a:t>
            </a:r>
            <a:r>
              <a:rPr sz="2400" dirty="0">
                <a:latin typeface="Microsoft JhengHei"/>
                <a:cs typeface="Microsoft JhengHei"/>
              </a:rPr>
              <a:t>等</a:t>
            </a:r>
            <a:r>
              <a:rPr sz="2400" spc="-20" dirty="0">
                <a:latin typeface="Microsoft JhengHei"/>
                <a:cs typeface="Microsoft JhengHei"/>
              </a:rPr>
              <a:t>文</a:t>
            </a:r>
            <a:r>
              <a:rPr sz="2400" dirty="0">
                <a:latin typeface="Microsoft JhengHei"/>
                <a:cs typeface="Microsoft JhengHei"/>
              </a:rPr>
              <a:t>字。</a:t>
            </a:r>
          </a:p>
          <a:p>
            <a:pPr marL="16933">
              <a:spcBef>
                <a:spcPts val="1287"/>
              </a:spcBef>
            </a:pPr>
            <a:r>
              <a:rPr sz="2400" spc="7" dirty="0">
                <a:latin typeface="Segoe UI Emoji"/>
                <a:cs typeface="Segoe UI Emoji"/>
              </a:rPr>
              <a:t>⚠</a:t>
            </a:r>
            <a:r>
              <a:rPr sz="2400" dirty="0" err="1">
                <a:latin typeface="Microsoft JhengHei"/>
                <a:cs typeface="Microsoft JhengHei"/>
              </a:rPr>
              <a:t>簽約</a:t>
            </a:r>
            <a:r>
              <a:rPr sz="2400" spc="-20" dirty="0" err="1">
                <a:latin typeface="Microsoft JhengHei"/>
                <a:cs typeface="Microsoft JhengHei"/>
              </a:rPr>
              <a:t>時</a:t>
            </a:r>
            <a:r>
              <a:rPr sz="2400" dirty="0" err="1">
                <a:latin typeface="Microsoft JhengHei"/>
                <a:cs typeface="Microsoft JhengHei"/>
              </a:rPr>
              <a:t>務必</a:t>
            </a:r>
            <a:r>
              <a:rPr sz="2400" spc="-20" dirty="0" err="1">
                <a:latin typeface="Microsoft JhengHei"/>
                <a:cs typeface="Microsoft JhengHei"/>
              </a:rPr>
              <a:t>留</a:t>
            </a:r>
            <a:r>
              <a:rPr sz="2400" dirty="0" err="1">
                <a:latin typeface="Microsoft JhengHei"/>
                <a:cs typeface="Microsoft JhengHei"/>
              </a:rPr>
              <a:t>意</a:t>
            </a:r>
            <a:r>
              <a:rPr sz="2400" b="1" dirty="0" err="1">
                <a:solidFill>
                  <a:srgbClr val="FF0000"/>
                </a:solidFill>
                <a:latin typeface="Microsoft JhengHei"/>
                <a:cs typeface="Microsoft JhengHei"/>
              </a:rPr>
              <a:t>房</a:t>
            </a:r>
            <a:r>
              <a:rPr sz="2400" b="1" spc="-20" dirty="0" err="1">
                <a:solidFill>
                  <a:srgbClr val="FF0000"/>
                </a:solidFill>
                <a:latin typeface="Microsoft JhengHei"/>
                <a:cs typeface="Microsoft JhengHei"/>
              </a:rPr>
              <a:t>東</a:t>
            </a:r>
            <a:r>
              <a:rPr sz="2400" b="1" dirty="0" err="1">
                <a:solidFill>
                  <a:srgbClr val="FF0000"/>
                </a:solidFill>
                <a:latin typeface="Microsoft JhengHei"/>
                <a:cs typeface="Microsoft JhengHei"/>
              </a:rPr>
              <a:t>資料</a:t>
            </a:r>
            <a:r>
              <a:rPr sz="2400" b="1" spc="-20" dirty="0" err="1">
                <a:solidFill>
                  <a:srgbClr val="FF0000"/>
                </a:solidFill>
                <a:latin typeface="Microsoft JhengHei"/>
                <a:cs typeface="Microsoft JhengHei"/>
              </a:rPr>
              <a:t>是</a:t>
            </a:r>
            <a:r>
              <a:rPr sz="2400" b="1" dirty="0" err="1">
                <a:solidFill>
                  <a:srgbClr val="FF0000"/>
                </a:solidFill>
                <a:latin typeface="Microsoft JhengHei"/>
                <a:cs typeface="Microsoft JhengHei"/>
              </a:rPr>
              <a:t>否填</a:t>
            </a:r>
            <a:r>
              <a:rPr sz="2400" b="1" spc="-20" dirty="0" err="1">
                <a:solidFill>
                  <a:srgbClr val="FF0000"/>
                </a:solidFill>
                <a:latin typeface="Microsoft JhengHei"/>
                <a:cs typeface="Microsoft JhengHei"/>
              </a:rPr>
              <a:t>寫</a:t>
            </a:r>
            <a:r>
              <a:rPr sz="2400" b="1" dirty="0" err="1">
                <a:solidFill>
                  <a:srgbClr val="FF0000"/>
                </a:solidFill>
                <a:latin typeface="Microsoft JhengHei"/>
                <a:cs typeface="Microsoft JhengHei"/>
              </a:rPr>
              <a:t>完</a:t>
            </a:r>
            <a:r>
              <a:rPr sz="2400" b="1" spc="7" dirty="0" err="1">
                <a:solidFill>
                  <a:srgbClr val="FF0000"/>
                </a:solidFill>
                <a:latin typeface="Microsoft JhengHei"/>
                <a:cs typeface="Microsoft JhengHei"/>
              </a:rPr>
              <a:t>整</a:t>
            </a:r>
            <a:r>
              <a:rPr sz="2400" spc="7" dirty="0">
                <a:latin typeface="Segoe UI Emoji"/>
                <a:cs typeface="Segoe UI Emoji"/>
              </a:rPr>
              <a:t>⚠</a:t>
            </a:r>
            <a:endParaRPr sz="2400" dirty="0">
              <a:latin typeface="Segoe UI Emoji"/>
              <a:cs typeface="Segoe UI Emoji"/>
            </a:endParaRPr>
          </a:p>
        </p:txBody>
      </p:sp>
      <p:sp>
        <p:nvSpPr>
          <p:cNvPr id="7" name="矩形 6">
            <a:extLst>
              <a:ext uri="{FF2B5EF4-FFF2-40B4-BE49-F238E27FC236}">
                <a16:creationId xmlns:a16="http://schemas.microsoft.com/office/drawing/2014/main" id="{9603D01A-4083-DB1F-7A3D-5FE3005F8089}"/>
              </a:ext>
            </a:extLst>
          </p:cNvPr>
          <p:cNvSpPr/>
          <p:nvPr/>
        </p:nvSpPr>
        <p:spPr>
          <a:xfrm>
            <a:off x="1389024" y="1191663"/>
            <a:ext cx="618902" cy="646331"/>
          </a:xfrm>
          <a:prstGeom prst="rect">
            <a:avLst/>
          </a:prstGeom>
          <a:noFill/>
        </p:spPr>
        <p:txBody>
          <a:bodyPr wrap="square" lIns="91440" tIns="45720" rIns="91440" bIns="45720">
            <a:spAutoFit/>
          </a:bodyPr>
          <a:lstStyle/>
          <a:p>
            <a:pPr algn="ctr"/>
            <a:r>
              <a:rPr lang="en-US" altLang="zh-TW" sz="3600" b="0" cap="none" spc="0" dirty="0">
                <a:ln w="0"/>
                <a:solidFill>
                  <a:srgbClr val="F04AEC"/>
                </a:solidFill>
                <a:effectLst>
                  <a:outerShdw blurRad="38100" dist="19050" dir="2700000" algn="tl" rotWithShape="0">
                    <a:schemeClr val="dk1">
                      <a:alpha val="40000"/>
                    </a:schemeClr>
                  </a:outerShdw>
                </a:effectLst>
              </a:rPr>
              <a:t>7.</a:t>
            </a:r>
            <a:endParaRPr lang="zh-TW" altLang="en-US" sz="3600" b="0" cap="none" spc="0" dirty="0">
              <a:ln w="0"/>
              <a:solidFill>
                <a:srgbClr val="F04AEC"/>
              </a:solidFill>
              <a:effectLst>
                <a:outerShdw blurRad="38100" dist="19050" dir="2700000" algn="tl" rotWithShape="0">
                  <a:schemeClr val="dk1">
                    <a:alpha val="40000"/>
                  </a:schemeClr>
                </a:outerShdw>
              </a:effectLs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03716" y="1580744"/>
            <a:ext cx="5645721" cy="848950"/>
          </a:xfrm>
          <a:prstGeom prst="rect">
            <a:avLst/>
          </a:prstGeom>
        </p:spPr>
        <p:txBody>
          <a:bodyPr vert="horz" wrap="square" lIns="0" tIns="17780" rIns="0" bIns="0" rtlCol="0">
            <a:spAutoFit/>
          </a:bodyPr>
          <a:lstStyle/>
          <a:p>
            <a:pPr marL="16933">
              <a:spcBef>
                <a:spcPts val="140"/>
              </a:spcBef>
            </a:pPr>
            <a:r>
              <a:rPr sz="5400" b="1" spc="7" dirty="0" err="1">
                <a:solidFill>
                  <a:srgbClr val="FF0000"/>
                </a:solidFill>
                <a:latin typeface="Microsoft JhengHei"/>
                <a:cs typeface="Microsoft JhengHei"/>
              </a:rPr>
              <a:t>糾</a:t>
            </a:r>
            <a:r>
              <a:rPr sz="5400" b="1" dirty="0" err="1">
                <a:solidFill>
                  <a:srgbClr val="FF0000"/>
                </a:solidFill>
                <a:latin typeface="Microsoft JhengHei"/>
                <a:cs typeface="Microsoft JhengHei"/>
              </a:rPr>
              <a:t>紛</a:t>
            </a:r>
            <a:r>
              <a:rPr sz="5400" b="1" dirty="0" err="1">
                <a:solidFill>
                  <a:srgbClr val="054848"/>
                </a:solidFill>
                <a:latin typeface="Microsoft JhengHei"/>
                <a:cs typeface="Microsoft JhengHei"/>
              </a:rPr>
              <a:t>，怎麼</a:t>
            </a:r>
            <a:r>
              <a:rPr sz="5400" b="1" spc="-7" dirty="0" err="1">
                <a:solidFill>
                  <a:srgbClr val="054848"/>
                </a:solidFill>
                <a:latin typeface="Microsoft JhengHei"/>
                <a:cs typeface="Microsoft JhengHei"/>
              </a:rPr>
              <a:t>解</a:t>
            </a:r>
            <a:r>
              <a:rPr sz="5400" b="1" dirty="0">
                <a:solidFill>
                  <a:srgbClr val="054848"/>
                </a:solidFill>
                <a:latin typeface="Microsoft JhengHei"/>
                <a:cs typeface="Microsoft JhengHei"/>
              </a:rPr>
              <a:t>?</a:t>
            </a:r>
            <a:endParaRPr sz="5400" dirty="0">
              <a:latin typeface="Microsoft JhengHei"/>
              <a:cs typeface="Microsoft JhengHei"/>
            </a:endParaRPr>
          </a:p>
        </p:txBody>
      </p:sp>
      <p:sp>
        <p:nvSpPr>
          <p:cNvPr id="8" name="文字方塊 7">
            <a:extLst>
              <a:ext uri="{FF2B5EF4-FFF2-40B4-BE49-F238E27FC236}">
                <a16:creationId xmlns:a16="http://schemas.microsoft.com/office/drawing/2014/main" id="{6B7E1FA9-7F29-AE13-BDBE-769B87AE3C7E}"/>
              </a:ext>
            </a:extLst>
          </p:cNvPr>
          <p:cNvSpPr txBox="1"/>
          <p:nvPr/>
        </p:nvSpPr>
        <p:spPr>
          <a:xfrm>
            <a:off x="1865685" y="3993204"/>
            <a:ext cx="8888648" cy="630237"/>
          </a:xfrm>
          <a:prstGeom prst="rect">
            <a:avLst/>
          </a:prstGeom>
          <a:noFill/>
        </p:spPr>
        <p:txBody>
          <a:bodyPr wrap="square">
            <a:spAutoFit/>
          </a:bodyPr>
          <a:lstStyle/>
          <a:p>
            <a:pPr marL="0" indent="0">
              <a:lnSpc>
                <a:spcPts val="2930"/>
              </a:lnSpc>
              <a:spcBef>
                <a:spcPts val="2009"/>
              </a:spcBef>
            </a:pPr>
            <a:r>
              <a:rPr lang="zh-TW" altLang="en-US" sz="8800" b="1" dirty="0">
                <a:solidFill>
                  <a:srgbClr val="002060"/>
                </a:solidFill>
                <a:latin typeface="微軟正黑體" pitchFamily="34" charset="-120"/>
                <a:ea typeface="微軟正黑體" pitchFamily="34" charset="-120"/>
              </a:rPr>
              <a:t>糾紛協助</a:t>
            </a:r>
            <a:r>
              <a:rPr lang="zh-TW" altLang="en-US" sz="8800" b="1" dirty="0">
                <a:solidFill>
                  <a:srgbClr val="3E3A39"/>
                </a:solidFill>
                <a:latin typeface="微軟正黑體" pitchFamily="34" charset="-120"/>
                <a:ea typeface="微軟正黑體" pitchFamily="34" charset="-120"/>
              </a:rPr>
              <a:t>有管道</a:t>
            </a:r>
            <a:endParaRPr lang="zh-TW" altLang="en-US" sz="8800" dirty="0">
              <a:solidFill>
                <a:srgbClr val="3E3A39"/>
              </a:solidFill>
              <a:latin typeface="微軟正黑體" pitchFamily="34" charset="-120"/>
              <a:ea typeface="微軟正黑體" pitchFamily="34" charset="-12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文字版面配置區 2"/>
          <p:cNvSpPr>
            <a:spLocks noGrp="1"/>
          </p:cNvSpPr>
          <p:nvPr>
            <p:ph type="body" idx="1"/>
          </p:nvPr>
        </p:nvSpPr>
        <p:spPr/>
        <p:txBody>
          <a:bodyPr/>
          <a:lstStyle/>
          <a:p>
            <a:endParaRPr lang="zh-TW" altLang="en-US"/>
          </a:p>
        </p:txBody>
      </p:sp>
      <p:pic>
        <p:nvPicPr>
          <p:cNvPr id="4" name="圖片 3"/>
          <p:cNvPicPr>
            <a:picLocks noChangeAspect="1"/>
          </p:cNvPicPr>
          <p:nvPr/>
        </p:nvPicPr>
        <p:blipFill>
          <a:blip r:embed="rId2"/>
          <a:stretch>
            <a:fillRect/>
          </a:stretch>
        </p:blipFill>
        <p:spPr>
          <a:xfrm>
            <a:off x="-8513" y="0"/>
            <a:ext cx="12200513" cy="6853217"/>
          </a:xfrm>
          <a:prstGeom prst="rect">
            <a:avLst/>
          </a:prstGeom>
        </p:spPr>
      </p:pic>
    </p:spTree>
    <p:extLst>
      <p:ext uri="{BB962C8B-B14F-4D97-AF65-F5344CB8AC3E}">
        <p14:creationId xmlns:p14="http://schemas.microsoft.com/office/powerpoint/2010/main" val="327698397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文字版面配置區 2"/>
          <p:cNvSpPr>
            <a:spLocks noGrp="1"/>
          </p:cNvSpPr>
          <p:nvPr>
            <p:ph type="body" idx="1"/>
          </p:nvPr>
        </p:nvSpPr>
        <p:spPr/>
        <p:txBody>
          <a:bodyPr/>
          <a:lstStyle/>
          <a:p>
            <a:endParaRPr lang="zh-TW" altLang="en-US"/>
          </a:p>
        </p:txBody>
      </p:sp>
      <p:pic>
        <p:nvPicPr>
          <p:cNvPr id="4" name="圖片 3"/>
          <p:cNvPicPr>
            <a:picLocks noChangeAspect="1"/>
          </p:cNvPicPr>
          <p:nvPr/>
        </p:nvPicPr>
        <p:blipFill>
          <a:blip r:embed="rId2"/>
          <a:stretch>
            <a:fillRect/>
          </a:stretch>
        </p:blipFill>
        <p:spPr>
          <a:xfrm>
            <a:off x="-40441" y="0"/>
            <a:ext cx="12272881" cy="6857999"/>
          </a:xfrm>
          <a:prstGeom prst="rect">
            <a:avLst/>
          </a:prstGeom>
        </p:spPr>
      </p:pic>
    </p:spTree>
    <p:extLst>
      <p:ext uri="{BB962C8B-B14F-4D97-AF65-F5344CB8AC3E}">
        <p14:creationId xmlns:p14="http://schemas.microsoft.com/office/powerpoint/2010/main" val="3688887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idx="4294967295"/>
          </p:nvPr>
        </p:nvSpPr>
        <p:spPr>
          <a:xfrm>
            <a:off x="277091" y="105483"/>
            <a:ext cx="9144000" cy="847725"/>
          </a:xfrm>
          <a:prstGeom prst="rect">
            <a:avLst/>
          </a:prstGeom>
        </p:spPr>
        <p:txBody>
          <a:bodyPr vert="horz" wrap="square" lIns="0" tIns="16933" rIns="0" bIns="0" rtlCol="0">
            <a:spAutoFit/>
          </a:bodyPr>
          <a:lstStyle/>
          <a:p>
            <a:pPr marL="16933">
              <a:lnSpc>
                <a:spcPct val="100000"/>
              </a:lnSpc>
              <a:spcBef>
                <a:spcPts val="133"/>
              </a:spcBef>
            </a:pPr>
            <a:r>
              <a:rPr sz="5400" b="1" spc="-7" dirty="0">
                <a:solidFill>
                  <a:srgbClr val="054848"/>
                </a:solidFill>
                <a:latin typeface="微軟正黑體" panose="020B0604030504040204" pitchFamily="34" charset="-120"/>
                <a:ea typeface="微軟正黑體" panose="020B0604030504040204" pitchFamily="34" charset="-120"/>
              </a:rPr>
              <a:t>租屋糾紛處理管道</a:t>
            </a:r>
            <a:endParaRPr sz="5400" b="1" dirty="0">
              <a:latin typeface="微軟正黑體" panose="020B0604030504040204" pitchFamily="34" charset="-120"/>
              <a:ea typeface="微軟正黑體" panose="020B0604030504040204" pitchFamily="34" charset="-120"/>
            </a:endParaRPr>
          </a:p>
        </p:txBody>
      </p:sp>
      <p:pic>
        <p:nvPicPr>
          <p:cNvPr id="10" name="圖片 9">
            <a:extLst>
              <a:ext uri="{FF2B5EF4-FFF2-40B4-BE49-F238E27FC236}">
                <a16:creationId xmlns:a16="http://schemas.microsoft.com/office/drawing/2014/main" id="{F4407462-C1CF-9EE3-CD53-6C3900044AA1}"/>
              </a:ext>
            </a:extLst>
          </p:cNvPr>
          <p:cNvPicPr>
            <a:picLocks noChangeAspect="1"/>
          </p:cNvPicPr>
          <p:nvPr/>
        </p:nvPicPr>
        <p:blipFill rotWithShape="1">
          <a:blip r:embed="rId2"/>
          <a:srcRect l="14555"/>
          <a:stretch/>
        </p:blipFill>
        <p:spPr>
          <a:xfrm>
            <a:off x="277092" y="1162951"/>
            <a:ext cx="9042400" cy="5589566"/>
          </a:xfrm>
          <a:prstGeom prst="rect">
            <a:avLst/>
          </a:prstGeom>
        </p:spPr>
      </p:pic>
      <p:sp>
        <p:nvSpPr>
          <p:cNvPr id="4" name="矩形 3">
            <a:extLst>
              <a:ext uri="{FF2B5EF4-FFF2-40B4-BE49-F238E27FC236}">
                <a16:creationId xmlns:a16="http://schemas.microsoft.com/office/drawing/2014/main" id="{96717A9F-3B2C-EDE5-BE54-114739F1B371}"/>
              </a:ext>
            </a:extLst>
          </p:cNvPr>
          <p:cNvSpPr/>
          <p:nvPr/>
        </p:nvSpPr>
        <p:spPr>
          <a:xfrm>
            <a:off x="5143499" y="4070707"/>
            <a:ext cx="952501" cy="450877"/>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6" name="資料庫圖表 5">
            <a:extLst>
              <a:ext uri="{FF2B5EF4-FFF2-40B4-BE49-F238E27FC236}">
                <a16:creationId xmlns:a16="http://schemas.microsoft.com/office/drawing/2014/main" id="{F06D22AB-26A1-7ADA-CBA7-F28DEA18F75D}"/>
              </a:ext>
            </a:extLst>
          </p:cNvPr>
          <p:cNvGraphicFramePr/>
          <p:nvPr>
            <p:extLst>
              <p:ext uri="{D42A27DB-BD31-4B8C-83A1-F6EECF244321}">
                <p14:modId xmlns:p14="http://schemas.microsoft.com/office/powerpoint/2010/main" val="862976050"/>
              </p:ext>
            </p:extLst>
          </p:nvPr>
        </p:nvGraphicFramePr>
        <p:xfrm>
          <a:off x="1634835" y="105483"/>
          <a:ext cx="10141530" cy="57965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23474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033247" y="4746854"/>
            <a:ext cx="8321479" cy="941283"/>
          </a:xfrm>
          <a:prstGeom prst="rect">
            <a:avLst/>
          </a:prstGeom>
        </p:spPr>
        <p:txBody>
          <a:bodyPr vert="horz" wrap="square" lIns="0" tIns="17780" rIns="0" bIns="0" rtlCol="0">
            <a:spAutoFit/>
          </a:bodyPr>
          <a:lstStyle/>
          <a:p>
            <a:pPr marL="16933">
              <a:spcBef>
                <a:spcPts val="140"/>
              </a:spcBef>
            </a:pPr>
            <a:r>
              <a:rPr sz="6000" b="1" spc="7" dirty="0" err="1">
                <a:solidFill>
                  <a:srgbClr val="00B050"/>
                </a:solidFill>
                <a:latin typeface="Microsoft JhengHei"/>
                <a:cs typeface="Microsoft JhengHei"/>
              </a:rPr>
              <a:t>屋</a:t>
            </a:r>
            <a:r>
              <a:rPr sz="6000" b="1" dirty="0" err="1">
                <a:solidFill>
                  <a:srgbClr val="00B050"/>
                </a:solidFill>
                <a:latin typeface="Microsoft JhengHei"/>
                <a:cs typeface="Microsoft JhengHei"/>
              </a:rPr>
              <a:t>況</a:t>
            </a:r>
            <a:r>
              <a:rPr sz="6000" b="1" dirty="0" err="1">
                <a:solidFill>
                  <a:schemeClr val="bg1"/>
                </a:solidFill>
                <a:latin typeface="Microsoft JhengHei"/>
                <a:cs typeface="Microsoft JhengHei"/>
              </a:rPr>
              <a:t>，</a:t>
            </a:r>
            <a:r>
              <a:rPr sz="6000" b="1" dirty="0" err="1">
                <a:solidFill>
                  <a:srgbClr val="054848"/>
                </a:solidFill>
                <a:latin typeface="Microsoft JhengHei"/>
                <a:cs typeface="Microsoft JhengHei"/>
              </a:rPr>
              <a:t>好不</a:t>
            </a:r>
            <a:r>
              <a:rPr sz="6000" b="1" spc="-7" dirty="0" err="1">
                <a:solidFill>
                  <a:srgbClr val="054848"/>
                </a:solidFill>
                <a:latin typeface="Microsoft JhengHei"/>
                <a:cs typeface="Microsoft JhengHei"/>
              </a:rPr>
              <a:t>好</a:t>
            </a:r>
            <a:r>
              <a:rPr sz="6000" b="1" dirty="0">
                <a:solidFill>
                  <a:srgbClr val="054848"/>
                </a:solidFill>
                <a:latin typeface="Microsoft JhengHei"/>
                <a:cs typeface="Microsoft JhengHei"/>
              </a:rPr>
              <a:t>?</a:t>
            </a:r>
            <a:endParaRPr sz="6000" dirty="0">
              <a:latin typeface="Microsoft JhengHei"/>
              <a:cs typeface="Microsoft JhengHei"/>
            </a:endParaRPr>
          </a:p>
        </p:txBody>
      </p:sp>
      <p:sp>
        <p:nvSpPr>
          <p:cNvPr id="8" name="文字方塊 7">
            <a:extLst>
              <a:ext uri="{FF2B5EF4-FFF2-40B4-BE49-F238E27FC236}">
                <a16:creationId xmlns:a16="http://schemas.microsoft.com/office/drawing/2014/main" id="{35F0B11F-01B6-8A13-1A16-6F75892E99AD}"/>
              </a:ext>
            </a:extLst>
          </p:cNvPr>
          <p:cNvSpPr txBox="1"/>
          <p:nvPr/>
        </p:nvSpPr>
        <p:spPr>
          <a:xfrm>
            <a:off x="1944254" y="2240716"/>
            <a:ext cx="7176654" cy="1569660"/>
          </a:xfrm>
          <a:prstGeom prst="rect">
            <a:avLst/>
          </a:prstGeom>
          <a:noFill/>
        </p:spPr>
        <p:txBody>
          <a:bodyPr wrap="square">
            <a:spAutoFit/>
          </a:bodyPr>
          <a:lstStyle/>
          <a:p>
            <a:pPr marL="16933">
              <a:spcBef>
                <a:spcPts val="133"/>
              </a:spcBef>
            </a:pPr>
            <a:r>
              <a:rPr lang="zh-TW" altLang="en-US" sz="9600" b="1" dirty="0">
                <a:solidFill>
                  <a:srgbClr val="3E3A39"/>
                </a:solidFill>
                <a:latin typeface="Microsoft JhengHei"/>
                <a:cs typeface="Microsoft JhengHei"/>
              </a:rPr>
              <a:t>仔細</a:t>
            </a:r>
            <a:r>
              <a:rPr lang="zh-TW" altLang="en-US" sz="6000" b="1" dirty="0">
                <a:solidFill>
                  <a:srgbClr val="3E3A39"/>
                </a:solidFill>
                <a:latin typeface="Microsoft JhengHei"/>
                <a:cs typeface="Microsoft JhengHei"/>
              </a:rPr>
              <a:t>來</a:t>
            </a:r>
            <a:r>
              <a:rPr lang="zh-TW" altLang="en-US" sz="9600" b="1" dirty="0">
                <a:solidFill>
                  <a:srgbClr val="C00000"/>
                </a:solidFill>
                <a:latin typeface="Microsoft JhengHei"/>
                <a:cs typeface="Microsoft JhengHei"/>
              </a:rPr>
              <a:t>看屋</a:t>
            </a:r>
            <a:endParaRPr lang="zh-TW" altLang="en-US" sz="9600" dirty="0">
              <a:solidFill>
                <a:srgbClr val="C00000"/>
              </a:solidFill>
              <a:latin typeface="Microsoft JhengHei"/>
              <a:cs typeface="Microsoft JhengHei"/>
            </a:endParaRPr>
          </a:p>
        </p:txBody>
      </p:sp>
    </p:spTree>
    <p:extLst>
      <p:ext uri="{BB962C8B-B14F-4D97-AF65-F5344CB8AC3E}">
        <p14:creationId xmlns:p14="http://schemas.microsoft.com/office/powerpoint/2010/main" val="42151706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標題 8"/>
          <p:cNvSpPr>
            <a:spLocks noGrp="1"/>
          </p:cNvSpPr>
          <p:nvPr>
            <p:ph type="title"/>
          </p:nvPr>
        </p:nvSpPr>
        <p:spPr>
          <a:xfrm>
            <a:off x="1083467" y="5165570"/>
            <a:ext cx="4853509" cy="1438728"/>
          </a:xfrm>
        </p:spPr>
        <p:txBody>
          <a:bodyPr>
            <a:noAutofit/>
          </a:bodyPr>
          <a:lstStyle/>
          <a:p>
            <a:pPr>
              <a:lnSpc>
                <a:spcPts val="4000"/>
              </a:lnSpc>
            </a:pPr>
            <a:r>
              <a:rPr lang="zh-TW" altLang="en-US" sz="2800" b="1" dirty="0">
                <a:solidFill>
                  <a:srgbClr val="000000"/>
                </a:solidFill>
                <a:latin typeface="微軟正黑體" panose="020B0604030504040204" pitchFamily="34" charset="-120"/>
                <a:ea typeface="微軟正黑體" panose="020B0604030504040204" pitchFamily="34" charset="-120"/>
              </a:rPr>
              <a:t>．</a:t>
            </a:r>
            <a:r>
              <a:rPr lang="en-US" altLang="zh-TW" sz="2800" b="1" dirty="0">
                <a:solidFill>
                  <a:srgbClr val="000000"/>
                </a:solidFill>
                <a:latin typeface="微軟正黑體" panose="020B0604030504040204" pitchFamily="34" charset="-120"/>
                <a:ea typeface="微軟正黑體" panose="020B0604030504040204" pitchFamily="34" charset="-120"/>
              </a:rPr>
              <a:t>Line</a:t>
            </a:r>
            <a:r>
              <a:rPr lang="zh-TW" altLang="en-US" sz="2800" b="1" dirty="0">
                <a:solidFill>
                  <a:srgbClr val="000000"/>
                </a:solidFill>
                <a:latin typeface="微軟正黑體" panose="020B0604030504040204" pitchFamily="34" charset="-120"/>
                <a:ea typeface="微軟正黑體" panose="020B0604030504040204" pitchFamily="34" charset="-120"/>
              </a:rPr>
              <a:t>：</a:t>
            </a:r>
            <a:r>
              <a:rPr lang="en-US" altLang="zh-TW" sz="2800" b="1" dirty="0">
                <a:solidFill>
                  <a:srgbClr val="000000"/>
                </a:solidFill>
                <a:latin typeface="微軟正黑體" panose="020B0604030504040204" pitchFamily="34" charset="-120"/>
                <a:ea typeface="微軟正黑體" panose="020B0604030504040204" pitchFamily="34" charset="-120"/>
              </a:rPr>
              <a:t>@570tjyoo</a:t>
            </a:r>
            <a:br>
              <a:rPr lang="en-US" altLang="zh-TW" sz="2800" b="1" dirty="0">
                <a:solidFill>
                  <a:srgbClr val="000000"/>
                </a:solidFill>
                <a:latin typeface="微軟正黑體" panose="020B0604030504040204" pitchFamily="34" charset="-120"/>
                <a:ea typeface="微軟正黑體" panose="020B0604030504040204" pitchFamily="34" charset="-120"/>
              </a:rPr>
            </a:br>
            <a:r>
              <a:rPr lang="zh-TW" altLang="en-US" sz="2800" b="1" dirty="0">
                <a:solidFill>
                  <a:srgbClr val="000000"/>
                </a:solidFill>
                <a:latin typeface="微軟正黑體" panose="020B0604030504040204" pitchFamily="34" charset="-120"/>
                <a:ea typeface="微軟正黑體" panose="020B0604030504040204" pitchFamily="34" charset="-120"/>
              </a:rPr>
              <a:t>．</a:t>
            </a:r>
            <a:r>
              <a:rPr lang="en-US" altLang="zh-TW" sz="2800" b="1" dirty="0">
                <a:solidFill>
                  <a:srgbClr val="000000"/>
                </a:solidFill>
                <a:latin typeface="微軟正黑體" panose="020B0604030504040204" pitchFamily="34" charset="-120"/>
                <a:ea typeface="微軟正黑體" panose="020B0604030504040204" pitchFamily="34" charset="-120"/>
              </a:rPr>
              <a:t>Instagram</a:t>
            </a:r>
            <a:r>
              <a:rPr lang="zh-TW" altLang="en-US" sz="2800" b="1" dirty="0">
                <a:solidFill>
                  <a:srgbClr val="000000"/>
                </a:solidFill>
                <a:latin typeface="微軟正黑體" panose="020B0604030504040204" pitchFamily="34" charset="-120"/>
                <a:ea typeface="微軟正黑體" panose="020B0604030504040204" pitchFamily="34" charset="-120"/>
              </a:rPr>
              <a:t>：</a:t>
            </a:r>
            <a:r>
              <a:rPr lang="en-US" altLang="zh-TW" sz="2800" b="1" dirty="0" err="1">
                <a:solidFill>
                  <a:srgbClr val="000000"/>
                </a:solidFill>
                <a:latin typeface="微軟正黑體" panose="020B0604030504040204" pitchFamily="34" charset="-120"/>
                <a:ea typeface="微軟正黑體" panose="020B0604030504040204" pitchFamily="34" charset="-120"/>
              </a:rPr>
              <a:t>cm_law_firm</a:t>
            </a:r>
            <a:endParaRPr lang="zh-TW" altLang="en-US" sz="2800" b="1" dirty="0">
              <a:solidFill>
                <a:srgbClr val="000000"/>
              </a:solidFill>
              <a:latin typeface="微軟正黑體" panose="020B0604030504040204" pitchFamily="34" charset="-120"/>
              <a:ea typeface="微軟正黑體" panose="020B0604030504040204" pitchFamily="34" charset="-120"/>
            </a:endParaRPr>
          </a:p>
        </p:txBody>
      </p:sp>
      <p:sp>
        <p:nvSpPr>
          <p:cNvPr id="2" name="文字方塊 1">
            <a:extLst>
              <a:ext uri="{FF2B5EF4-FFF2-40B4-BE49-F238E27FC236}">
                <a16:creationId xmlns:a16="http://schemas.microsoft.com/office/drawing/2014/main" id="{D993E0FF-D538-F8F9-CB09-F067FBB2E067}"/>
              </a:ext>
            </a:extLst>
          </p:cNvPr>
          <p:cNvSpPr txBox="1"/>
          <p:nvPr/>
        </p:nvSpPr>
        <p:spPr>
          <a:xfrm>
            <a:off x="1878338" y="818518"/>
            <a:ext cx="8435323" cy="1569660"/>
          </a:xfrm>
          <a:prstGeom prst="rect">
            <a:avLst/>
          </a:prstGeom>
          <a:noFill/>
        </p:spPr>
        <p:txBody>
          <a:bodyPr wrap="none" rtlCol="0">
            <a:spAutoFit/>
          </a:bodyPr>
          <a:lstStyle/>
          <a:p>
            <a:r>
              <a:rPr lang="zh-TW" altLang="en-US" sz="9600" b="1" spc="300" dirty="0">
                <a:latin typeface="微軟正黑體" panose="020B0604030504040204" pitchFamily="34" charset="-120"/>
                <a:ea typeface="微軟正黑體" panose="020B0604030504040204" pitchFamily="34" charset="-120"/>
              </a:rPr>
              <a:t>謝謝您的聆聽</a:t>
            </a:r>
            <a:r>
              <a:rPr lang="en-US" altLang="zh-TW" sz="9600" b="1" spc="300" dirty="0">
                <a:latin typeface="微軟正黑體" panose="020B0604030504040204" pitchFamily="34" charset="-120"/>
                <a:ea typeface="微軟正黑體" panose="020B0604030504040204" pitchFamily="34" charset="-120"/>
              </a:rPr>
              <a:t>!</a:t>
            </a:r>
            <a:endParaRPr lang="zh-TW" altLang="en-US" sz="9600" b="1" spc="300" dirty="0">
              <a:latin typeface="微軟正黑體" panose="020B0604030504040204" pitchFamily="34" charset="-120"/>
              <a:ea typeface="微軟正黑體" panose="020B0604030504040204" pitchFamily="34" charset="-120"/>
            </a:endParaRPr>
          </a:p>
        </p:txBody>
      </p:sp>
      <p:sp>
        <p:nvSpPr>
          <p:cNvPr id="9" name="標題 8">
            <a:extLst>
              <a:ext uri="{FF2B5EF4-FFF2-40B4-BE49-F238E27FC236}">
                <a16:creationId xmlns:a16="http://schemas.microsoft.com/office/drawing/2014/main" id="{B1ABEEBC-35B2-0F41-7B94-195FB5ED1C44}"/>
              </a:ext>
            </a:extLst>
          </p:cNvPr>
          <p:cNvSpPr txBox="1">
            <a:spLocks/>
          </p:cNvSpPr>
          <p:nvPr/>
        </p:nvSpPr>
        <p:spPr>
          <a:xfrm>
            <a:off x="6200407" y="5165570"/>
            <a:ext cx="4853509" cy="14387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000"/>
              </a:lnSpc>
            </a:pPr>
            <a:r>
              <a:rPr lang="zh-TW" altLang="en-US" sz="2800" b="1" dirty="0">
                <a:solidFill>
                  <a:srgbClr val="000000"/>
                </a:solidFill>
                <a:latin typeface="微軟正黑體" panose="020B0604030504040204" pitchFamily="34" charset="-120"/>
                <a:ea typeface="微軟正黑體" panose="020B0604030504040204" pitchFamily="34" charset="-120"/>
              </a:rPr>
              <a:t>．</a:t>
            </a:r>
            <a:r>
              <a:rPr lang="en-US" altLang="zh-TW" sz="2800" b="1" dirty="0">
                <a:solidFill>
                  <a:srgbClr val="000000"/>
                </a:solidFill>
                <a:latin typeface="微軟正黑體" panose="020B0604030504040204" pitchFamily="34" charset="-120"/>
                <a:ea typeface="微軟正黑體" panose="020B0604030504040204" pitchFamily="34" charset="-120"/>
              </a:rPr>
              <a:t>Facebook</a:t>
            </a:r>
            <a:r>
              <a:rPr lang="zh-TW" altLang="en-US" sz="2800" b="1" dirty="0">
                <a:solidFill>
                  <a:srgbClr val="000000"/>
                </a:solidFill>
                <a:latin typeface="微軟正黑體" panose="020B0604030504040204" pitchFamily="34" charset="-120"/>
                <a:ea typeface="微軟正黑體" panose="020B0604030504040204" pitchFamily="34" charset="-120"/>
              </a:rPr>
              <a:t>：張育銘律師</a:t>
            </a:r>
            <a:br>
              <a:rPr lang="zh-TW" altLang="en-US" sz="2800" b="1" dirty="0">
                <a:solidFill>
                  <a:srgbClr val="000000"/>
                </a:solidFill>
                <a:latin typeface="微軟正黑體" panose="020B0604030504040204" pitchFamily="34" charset="-120"/>
                <a:ea typeface="微軟正黑體" panose="020B0604030504040204" pitchFamily="34" charset="-120"/>
              </a:rPr>
            </a:br>
            <a:r>
              <a:rPr lang="zh-TW" altLang="en-US" sz="2800" b="1" dirty="0">
                <a:solidFill>
                  <a:srgbClr val="000000"/>
                </a:solidFill>
                <a:latin typeface="微軟正黑體" panose="020B0604030504040204" pitchFamily="34" charset="-120"/>
                <a:ea typeface="微軟正黑體" panose="020B0604030504040204" pitchFamily="34" charset="-120"/>
              </a:rPr>
              <a:t>．官網：長牧國際法律事務所</a:t>
            </a:r>
            <a:br>
              <a:rPr lang="zh-TW" altLang="en-US" sz="2800" b="1" dirty="0">
                <a:solidFill>
                  <a:srgbClr val="000000"/>
                </a:solidFill>
                <a:latin typeface="微軟正黑體" panose="020B0604030504040204" pitchFamily="34" charset="-120"/>
                <a:ea typeface="微軟正黑體" panose="020B0604030504040204" pitchFamily="34" charset="-120"/>
              </a:rPr>
            </a:br>
            <a:endParaRPr lang="zh-TW" altLang="en-US" sz="2800" b="1" dirty="0">
              <a:solidFill>
                <a:srgbClr val="000000"/>
              </a:solidFill>
              <a:latin typeface="微軟正黑體" panose="020B0604030504040204" pitchFamily="34" charset="-120"/>
              <a:ea typeface="微軟正黑體" panose="020B0604030504040204" pitchFamily="34" charset="-120"/>
            </a:endParaRPr>
          </a:p>
        </p:txBody>
      </p:sp>
      <p:grpSp>
        <p:nvGrpSpPr>
          <p:cNvPr id="14" name="群組 13">
            <a:extLst>
              <a:ext uri="{FF2B5EF4-FFF2-40B4-BE49-F238E27FC236}">
                <a16:creationId xmlns:a16="http://schemas.microsoft.com/office/drawing/2014/main" id="{AC371F80-8EC6-83BA-261A-23865F77127B}"/>
              </a:ext>
            </a:extLst>
          </p:cNvPr>
          <p:cNvGrpSpPr/>
          <p:nvPr/>
        </p:nvGrpSpPr>
        <p:grpSpPr>
          <a:xfrm>
            <a:off x="2212668" y="2591213"/>
            <a:ext cx="7766664" cy="2397080"/>
            <a:chOff x="2053644" y="2655608"/>
            <a:chExt cx="7766664" cy="2397080"/>
          </a:xfrm>
        </p:grpSpPr>
        <p:pic>
          <p:nvPicPr>
            <p:cNvPr id="5" name="圖片 4">
              <a:extLst>
                <a:ext uri="{FF2B5EF4-FFF2-40B4-BE49-F238E27FC236}">
                  <a16:creationId xmlns:a16="http://schemas.microsoft.com/office/drawing/2014/main" id="{12442692-5D64-6F58-B402-D2B1D06D36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3644" y="2655608"/>
              <a:ext cx="2397080" cy="2397080"/>
            </a:xfrm>
            <a:prstGeom prst="rect">
              <a:avLst/>
            </a:prstGeom>
          </p:spPr>
        </p:pic>
        <p:pic>
          <p:nvPicPr>
            <p:cNvPr id="8" name="圖片 7">
              <a:extLst>
                <a:ext uri="{FF2B5EF4-FFF2-40B4-BE49-F238E27FC236}">
                  <a16:creationId xmlns:a16="http://schemas.microsoft.com/office/drawing/2014/main" id="{1BF94DD3-5448-05F1-FE5D-83FF856EB2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8436" y="2655608"/>
              <a:ext cx="2397080" cy="2397080"/>
            </a:xfrm>
            <a:prstGeom prst="rect">
              <a:avLst/>
            </a:prstGeom>
          </p:spPr>
        </p:pic>
        <p:pic>
          <p:nvPicPr>
            <p:cNvPr id="13" name="圖片 12">
              <a:extLst>
                <a:ext uri="{FF2B5EF4-FFF2-40B4-BE49-F238E27FC236}">
                  <a16:creationId xmlns:a16="http://schemas.microsoft.com/office/drawing/2014/main" id="{F600FE8A-BCCC-9923-733F-E77BAB7ED3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3228" y="2655608"/>
              <a:ext cx="2397080" cy="2397080"/>
            </a:xfrm>
            <a:prstGeom prst="rect">
              <a:avLst/>
            </a:prstGeom>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0555B56-A67F-48D6-A187-5242B0841EA4}"/>
              </a:ext>
            </a:extLst>
          </p:cNvPr>
          <p:cNvSpPr>
            <a:spLocks noGrp="1"/>
          </p:cNvSpPr>
          <p:nvPr>
            <p:ph type="title"/>
          </p:nvPr>
        </p:nvSpPr>
        <p:spPr>
          <a:xfrm>
            <a:off x="348973" y="1052736"/>
            <a:ext cx="4824536" cy="1941458"/>
          </a:xfrm>
        </p:spPr>
        <p:txBody>
          <a:bodyPr/>
          <a:lstStyle/>
          <a:p>
            <a:r>
              <a:rPr lang="zh-TW" altLang="en-US" sz="6000" b="1" dirty="0">
                <a:solidFill>
                  <a:srgbClr val="090F0A"/>
                </a:solidFill>
                <a:latin typeface="微軟正黑體" panose="020B0604030504040204" pitchFamily="34" charset="-120"/>
                <a:ea typeface="微軟正黑體" panose="020B0604030504040204" pitchFamily="34" charset="-120"/>
              </a:rPr>
              <a:t>招租廣告</a:t>
            </a:r>
            <a:br>
              <a:rPr lang="en-US" altLang="zh-TW" sz="6000" b="1" dirty="0">
                <a:solidFill>
                  <a:srgbClr val="090F0A"/>
                </a:solidFill>
                <a:latin typeface="微軟正黑體" panose="020B0604030504040204" pitchFamily="34" charset="-120"/>
                <a:ea typeface="微軟正黑體" panose="020B0604030504040204" pitchFamily="34" charset="-120"/>
              </a:rPr>
            </a:br>
            <a:r>
              <a:rPr lang="zh-TW" altLang="en-US" sz="6000" b="1" dirty="0">
                <a:solidFill>
                  <a:srgbClr val="090F0A"/>
                </a:solidFill>
                <a:latin typeface="微軟正黑體" panose="020B0604030504040204" pitchFamily="34" charset="-120"/>
                <a:ea typeface="微軟正黑體" panose="020B0604030504040204" pitchFamily="34" charset="-120"/>
              </a:rPr>
              <a:t>該怎麼看？</a:t>
            </a:r>
          </a:p>
        </p:txBody>
      </p:sp>
      <p:sp>
        <p:nvSpPr>
          <p:cNvPr id="3" name="內容版面配置區 2">
            <a:extLst>
              <a:ext uri="{FF2B5EF4-FFF2-40B4-BE49-F238E27FC236}">
                <a16:creationId xmlns:a16="http://schemas.microsoft.com/office/drawing/2014/main" id="{22E2809E-4FD5-4A25-9720-1D286C3E223A}"/>
              </a:ext>
            </a:extLst>
          </p:cNvPr>
          <p:cNvSpPr>
            <a:spLocks noGrp="1"/>
          </p:cNvSpPr>
          <p:nvPr>
            <p:ph type="body" idx="1"/>
          </p:nvPr>
        </p:nvSpPr>
        <p:spPr>
          <a:xfrm>
            <a:off x="5807968" y="764704"/>
            <a:ext cx="6264695" cy="5456386"/>
          </a:xfrm>
        </p:spPr>
        <p:txBody>
          <a:bodyPr>
            <a:normAutofit fontScale="25000" lnSpcReduction="20000"/>
          </a:bodyPr>
          <a:lstStyle/>
          <a:p>
            <a:pPr>
              <a:lnSpc>
                <a:spcPts val="3360"/>
              </a:lnSpc>
            </a:pPr>
            <a:r>
              <a:rPr lang="zh-TW" altLang="en-US" sz="21600" b="1" dirty="0">
                <a:solidFill>
                  <a:srgbClr val="0000FF"/>
                </a:solidFill>
                <a:latin typeface="微軟正黑體" panose="020B0604030504040204" pitchFamily="34" charset="-120"/>
                <a:ea typeface="微軟正黑體" panose="020B0604030504040204" pitchFamily="34" charset="-120"/>
              </a:rPr>
              <a:t>租金</a:t>
            </a:r>
            <a:r>
              <a:rPr lang="zh-TW" altLang="en-US" sz="11200" b="1" dirty="0">
                <a:solidFill>
                  <a:srgbClr val="C00000"/>
                </a:solidFill>
                <a:latin typeface="微軟正黑體" panose="020B0604030504040204" pitchFamily="34" charset="-120"/>
                <a:ea typeface="微軟正黑體" panose="020B0604030504040204" pitchFamily="34" charset="-120"/>
              </a:rPr>
              <a:t>（</a:t>
            </a:r>
            <a:r>
              <a:rPr lang="zh-TW" altLang="en-US" sz="9600" b="1" dirty="0">
                <a:solidFill>
                  <a:srgbClr val="C00000"/>
                </a:solidFill>
                <a:latin typeface="微軟正黑體" panose="020B0604030504040204" pitchFamily="34" charset="-120"/>
                <a:ea typeface="微軟正黑體" panose="020B0604030504040204" pitchFamily="34" charset="-120"/>
              </a:rPr>
              <a:t>押金</a:t>
            </a:r>
            <a:r>
              <a:rPr lang="en-US" altLang="zh-TW" sz="9600" b="1" dirty="0">
                <a:solidFill>
                  <a:srgbClr val="C00000"/>
                </a:solidFill>
                <a:latin typeface="微軟正黑體" panose="020B0604030504040204" pitchFamily="34" charset="-120"/>
                <a:ea typeface="微軟正黑體" panose="020B0604030504040204" pitchFamily="34" charset="-120"/>
              </a:rPr>
              <a:t>?</a:t>
            </a:r>
            <a:r>
              <a:rPr lang="zh-TW" altLang="en-US" sz="9600" b="1" dirty="0">
                <a:solidFill>
                  <a:srgbClr val="C00000"/>
                </a:solidFill>
                <a:latin typeface="微軟正黑體" panose="020B0604030504040204" pitchFamily="34" charset="-120"/>
                <a:ea typeface="微軟正黑體" panose="020B0604030504040204" pitchFamily="34" charset="-120"/>
              </a:rPr>
              <a:t>水費？電費？管理費？</a:t>
            </a:r>
            <a:br>
              <a:rPr lang="en-US" altLang="zh-TW" sz="9600" b="1" dirty="0">
                <a:solidFill>
                  <a:srgbClr val="C00000"/>
                </a:solidFill>
                <a:latin typeface="微軟正黑體" panose="020B0604030504040204" pitchFamily="34" charset="-120"/>
                <a:ea typeface="微軟正黑體" panose="020B0604030504040204" pitchFamily="34" charset="-120"/>
              </a:rPr>
            </a:br>
            <a:r>
              <a:rPr lang="zh-TW" altLang="en-US" sz="9600" b="1" dirty="0">
                <a:solidFill>
                  <a:srgbClr val="C00000"/>
                </a:solidFill>
                <a:latin typeface="微軟正黑體" panose="020B0604030504040204" pitchFamily="34" charset="-120"/>
                <a:ea typeface="微軟正黑體" panose="020B0604030504040204" pitchFamily="34" charset="-120"/>
              </a:rPr>
              <a:t>                       第四台？網路？</a:t>
            </a:r>
            <a:r>
              <a:rPr lang="en-US" altLang="zh-TW" sz="9600" b="1" dirty="0">
                <a:solidFill>
                  <a:srgbClr val="C00000"/>
                </a:solidFill>
                <a:latin typeface="微軟正黑體" panose="020B0604030504040204" pitchFamily="34" charset="-120"/>
                <a:ea typeface="微軟正黑體" panose="020B0604030504040204" pitchFamily="34" charset="-120"/>
              </a:rPr>
              <a:t>…………….</a:t>
            </a:r>
            <a:r>
              <a:rPr lang="zh-TW" altLang="en-US" sz="9600" b="1" dirty="0">
                <a:solidFill>
                  <a:srgbClr val="C00000"/>
                </a:solidFill>
                <a:latin typeface="微軟正黑體" panose="020B0604030504040204" pitchFamily="34" charset="-120"/>
                <a:ea typeface="微軟正黑體" panose="020B0604030504040204" pitchFamily="34" charset="-120"/>
              </a:rPr>
              <a:t>）</a:t>
            </a:r>
            <a:endParaRPr lang="en-US" altLang="zh-TW" sz="9600" b="1" dirty="0">
              <a:solidFill>
                <a:srgbClr val="C00000"/>
              </a:solidFill>
              <a:latin typeface="微軟正黑體" panose="020B0604030504040204" pitchFamily="34" charset="-120"/>
              <a:ea typeface="微軟正黑體" panose="020B0604030504040204" pitchFamily="34" charset="-120"/>
            </a:endParaRPr>
          </a:p>
          <a:p>
            <a:pPr>
              <a:lnSpc>
                <a:spcPct val="150000"/>
              </a:lnSpc>
            </a:pPr>
            <a:r>
              <a:rPr lang="zh-TW" altLang="en-US" sz="21600" b="1" dirty="0">
                <a:latin typeface="微軟正黑體" panose="020B0604030504040204" pitchFamily="34" charset="-120"/>
                <a:ea typeface="微軟正黑體" panose="020B0604030504040204" pitchFamily="34" charset="-120"/>
              </a:rPr>
              <a:t>地址</a:t>
            </a:r>
            <a:endParaRPr lang="en-US" altLang="zh-TW" sz="21600" b="1" dirty="0">
              <a:latin typeface="微軟正黑體" panose="020B0604030504040204" pitchFamily="34" charset="-120"/>
              <a:ea typeface="微軟正黑體" panose="020B0604030504040204" pitchFamily="34" charset="-120"/>
            </a:endParaRPr>
          </a:p>
          <a:p>
            <a:pPr>
              <a:lnSpc>
                <a:spcPct val="150000"/>
              </a:lnSpc>
            </a:pPr>
            <a:r>
              <a:rPr lang="zh-TW" altLang="en-US" sz="21600" b="1" dirty="0">
                <a:latin typeface="微軟正黑體" panose="020B0604030504040204" pitchFamily="34" charset="-120"/>
                <a:ea typeface="微軟正黑體" panose="020B0604030504040204" pitchFamily="34" charset="-120"/>
              </a:rPr>
              <a:t>格局</a:t>
            </a:r>
            <a:endParaRPr lang="en-US" altLang="zh-TW" sz="21600" b="1" dirty="0">
              <a:latin typeface="微軟正黑體" panose="020B0604030504040204" pitchFamily="34" charset="-120"/>
              <a:ea typeface="微軟正黑體" panose="020B0604030504040204" pitchFamily="34" charset="-120"/>
            </a:endParaRPr>
          </a:p>
          <a:p>
            <a:pPr>
              <a:lnSpc>
                <a:spcPct val="150000"/>
              </a:lnSpc>
            </a:pPr>
            <a:r>
              <a:rPr lang="zh-TW" altLang="en-US" sz="21600" b="1" dirty="0">
                <a:solidFill>
                  <a:srgbClr val="0000FF"/>
                </a:solidFill>
                <a:latin typeface="微軟正黑體" panose="020B0604030504040204" pitchFamily="34" charset="-120"/>
                <a:ea typeface="微軟正黑體" panose="020B0604030504040204" pitchFamily="34" charset="-120"/>
              </a:rPr>
              <a:t>刊登者身分</a:t>
            </a:r>
            <a:endParaRPr lang="en-US" altLang="zh-TW" sz="21600" b="1" dirty="0">
              <a:solidFill>
                <a:srgbClr val="0000FF"/>
              </a:solidFill>
              <a:latin typeface="微軟正黑體" panose="020B0604030504040204" pitchFamily="34" charset="-120"/>
              <a:ea typeface="微軟正黑體" panose="020B0604030504040204" pitchFamily="34" charset="-120"/>
            </a:endParaRPr>
          </a:p>
          <a:p>
            <a:pPr>
              <a:lnSpc>
                <a:spcPct val="150000"/>
              </a:lnSpc>
            </a:pPr>
            <a:r>
              <a:rPr lang="zh-TW" altLang="en-US" sz="21600" b="1" dirty="0">
                <a:latin typeface="微軟正黑體" panose="020B0604030504040204" pitchFamily="34" charset="-120"/>
                <a:ea typeface="微軟正黑體" panose="020B0604030504040204" pitchFamily="34" charset="-120"/>
              </a:rPr>
              <a:t>更新時間</a:t>
            </a:r>
            <a:endParaRPr lang="en-US" altLang="zh-TW" sz="21600" b="1" dirty="0">
              <a:latin typeface="微軟正黑體" panose="020B0604030504040204" pitchFamily="34" charset="-120"/>
              <a:ea typeface="微軟正黑體" panose="020B0604030504040204" pitchFamily="34" charset="-120"/>
            </a:endParaRPr>
          </a:p>
          <a:p>
            <a:endParaRPr lang="zh-TW" altLang="en-US" dirty="0"/>
          </a:p>
        </p:txBody>
      </p: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0816" y="4291566"/>
            <a:ext cx="2088232" cy="2088232"/>
          </a:xfrm>
          <a:prstGeom prst="rect">
            <a:avLst/>
          </a:prstGeom>
        </p:spPr>
      </p:pic>
    </p:spTree>
    <p:extLst>
      <p:ext uri="{BB962C8B-B14F-4D97-AF65-F5344CB8AC3E}">
        <p14:creationId xmlns:p14="http://schemas.microsoft.com/office/powerpoint/2010/main" val="225381647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39420-5CE5-9D0F-6E98-B74BABCEDCE6}"/>
            </a:ext>
          </a:extLst>
        </p:cNvPr>
        <p:cNvGrpSpPr/>
        <p:nvPr/>
      </p:nvGrpSpPr>
      <p:grpSpPr>
        <a:xfrm>
          <a:off x="0" y="0"/>
          <a:ext cx="0" cy="0"/>
          <a:chOff x="0" y="0"/>
          <a:chExt cx="0" cy="0"/>
        </a:xfrm>
      </p:grpSpPr>
      <p:pic>
        <p:nvPicPr>
          <p:cNvPr id="6" name="圖片 5">
            <a:extLst>
              <a:ext uri="{FF2B5EF4-FFF2-40B4-BE49-F238E27FC236}">
                <a16:creationId xmlns:a16="http://schemas.microsoft.com/office/drawing/2014/main" id="{903C19B3-3A1A-5DEE-EC90-F1DA5478129B}"/>
              </a:ext>
            </a:extLst>
          </p:cNvPr>
          <p:cNvPicPr>
            <a:picLocks noChangeAspect="1"/>
          </p:cNvPicPr>
          <p:nvPr/>
        </p:nvPicPr>
        <p:blipFill rotWithShape="1">
          <a:blip r:embed="rId2"/>
          <a:srcRect l="390" t="71527" r="11899" b="1"/>
          <a:stretch/>
        </p:blipFill>
        <p:spPr>
          <a:xfrm>
            <a:off x="76200" y="206188"/>
            <a:ext cx="10544175" cy="2289362"/>
          </a:xfrm>
          <a:prstGeom prst="rect">
            <a:avLst/>
          </a:prstGeom>
        </p:spPr>
      </p:pic>
      <p:sp>
        <p:nvSpPr>
          <p:cNvPr id="7" name="矩形 6">
            <a:extLst>
              <a:ext uri="{FF2B5EF4-FFF2-40B4-BE49-F238E27FC236}">
                <a16:creationId xmlns:a16="http://schemas.microsoft.com/office/drawing/2014/main" id="{A77C3994-66FF-DC87-010A-4B6A3CA53D59}"/>
              </a:ext>
            </a:extLst>
          </p:cNvPr>
          <p:cNvSpPr/>
          <p:nvPr/>
        </p:nvSpPr>
        <p:spPr>
          <a:xfrm>
            <a:off x="9419665" y="723900"/>
            <a:ext cx="2420470" cy="51435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圖片 8">
            <a:extLst>
              <a:ext uri="{FF2B5EF4-FFF2-40B4-BE49-F238E27FC236}">
                <a16:creationId xmlns:a16="http://schemas.microsoft.com/office/drawing/2014/main" id="{D6E8E71D-B1A6-88BE-4D14-FA8A47259CCE}"/>
              </a:ext>
            </a:extLst>
          </p:cNvPr>
          <p:cNvPicPr>
            <a:picLocks noChangeAspect="1"/>
          </p:cNvPicPr>
          <p:nvPr/>
        </p:nvPicPr>
        <p:blipFill>
          <a:blip r:embed="rId3"/>
          <a:stretch>
            <a:fillRect/>
          </a:stretch>
        </p:blipFill>
        <p:spPr>
          <a:xfrm>
            <a:off x="0" y="3770487"/>
            <a:ext cx="11840135" cy="2144537"/>
          </a:xfrm>
          <a:prstGeom prst="rect">
            <a:avLst/>
          </a:prstGeom>
        </p:spPr>
      </p:pic>
      <p:sp>
        <p:nvSpPr>
          <p:cNvPr id="10" name="動作按鈕: 說明 9">
            <a:hlinkClick r:id="" action="ppaction://noaction" highlightClick="1"/>
            <a:extLst>
              <a:ext uri="{FF2B5EF4-FFF2-40B4-BE49-F238E27FC236}">
                <a16:creationId xmlns:a16="http://schemas.microsoft.com/office/drawing/2014/main" id="{42F1449D-9239-D564-9CD6-7F001AD03C15}"/>
              </a:ext>
            </a:extLst>
          </p:cNvPr>
          <p:cNvSpPr/>
          <p:nvPr/>
        </p:nvSpPr>
        <p:spPr>
          <a:xfrm>
            <a:off x="3333750" y="4019550"/>
            <a:ext cx="323850" cy="361951"/>
          </a:xfrm>
          <a:prstGeom prst="actionButtonHelp">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動作按鈕: 說明 10">
            <a:hlinkClick r:id="" action="ppaction://noaction" highlightClick="1"/>
            <a:extLst>
              <a:ext uri="{FF2B5EF4-FFF2-40B4-BE49-F238E27FC236}">
                <a16:creationId xmlns:a16="http://schemas.microsoft.com/office/drawing/2014/main" id="{2DD323D6-C4B5-9FA6-108A-41A47F4DD613}"/>
              </a:ext>
            </a:extLst>
          </p:cNvPr>
          <p:cNvSpPr/>
          <p:nvPr/>
        </p:nvSpPr>
        <p:spPr>
          <a:xfrm>
            <a:off x="4619625" y="4010026"/>
            <a:ext cx="323850" cy="361951"/>
          </a:xfrm>
          <a:prstGeom prst="actionButtonHelp">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動作按鈕: 說明 11">
            <a:hlinkClick r:id="" action="ppaction://noaction" highlightClick="1"/>
            <a:extLst>
              <a:ext uri="{FF2B5EF4-FFF2-40B4-BE49-F238E27FC236}">
                <a16:creationId xmlns:a16="http://schemas.microsoft.com/office/drawing/2014/main" id="{4D67CF4C-D136-A749-3CF8-241D072655F9}"/>
              </a:ext>
            </a:extLst>
          </p:cNvPr>
          <p:cNvSpPr/>
          <p:nvPr/>
        </p:nvSpPr>
        <p:spPr>
          <a:xfrm>
            <a:off x="5496205" y="4010025"/>
            <a:ext cx="323850" cy="352426"/>
          </a:xfrm>
          <a:prstGeom prst="actionButtonHelp">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動作按鈕: 說明 12">
            <a:hlinkClick r:id="" action="ppaction://noaction" highlightClick="1"/>
            <a:extLst>
              <a:ext uri="{FF2B5EF4-FFF2-40B4-BE49-F238E27FC236}">
                <a16:creationId xmlns:a16="http://schemas.microsoft.com/office/drawing/2014/main" id="{50A43632-4DF5-4332-6DA8-B5EAE2099251}"/>
              </a:ext>
            </a:extLst>
          </p:cNvPr>
          <p:cNvSpPr/>
          <p:nvPr/>
        </p:nvSpPr>
        <p:spPr>
          <a:xfrm>
            <a:off x="2047875" y="3995738"/>
            <a:ext cx="323850" cy="361951"/>
          </a:xfrm>
          <a:prstGeom prst="actionButtonHelp">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pic>
        <p:nvPicPr>
          <p:cNvPr id="15" name="圖片 14">
            <a:extLst>
              <a:ext uri="{FF2B5EF4-FFF2-40B4-BE49-F238E27FC236}">
                <a16:creationId xmlns:a16="http://schemas.microsoft.com/office/drawing/2014/main" id="{1B90C7AF-DC06-A5EB-0E2E-FC02CC3073A4}"/>
              </a:ext>
            </a:extLst>
          </p:cNvPr>
          <p:cNvPicPr>
            <a:picLocks noChangeAspect="1"/>
          </p:cNvPicPr>
          <p:nvPr/>
        </p:nvPicPr>
        <p:blipFill rotWithShape="1">
          <a:blip r:embed="rId4"/>
          <a:srcRect r="10257"/>
          <a:stretch/>
        </p:blipFill>
        <p:spPr>
          <a:xfrm>
            <a:off x="8243990" y="2286104"/>
            <a:ext cx="1500085" cy="838095"/>
          </a:xfrm>
          <a:prstGeom prst="rect">
            <a:avLst/>
          </a:prstGeom>
        </p:spPr>
      </p:pic>
      <p:pic>
        <p:nvPicPr>
          <p:cNvPr id="19" name="圖片 18">
            <a:extLst>
              <a:ext uri="{FF2B5EF4-FFF2-40B4-BE49-F238E27FC236}">
                <a16:creationId xmlns:a16="http://schemas.microsoft.com/office/drawing/2014/main" id="{54CB92AB-6C81-0FC2-36BD-2791107B7A3A}"/>
              </a:ext>
            </a:extLst>
          </p:cNvPr>
          <p:cNvPicPr>
            <a:picLocks noChangeAspect="1"/>
          </p:cNvPicPr>
          <p:nvPr/>
        </p:nvPicPr>
        <p:blipFill rotWithShape="1">
          <a:blip r:embed="rId5"/>
          <a:srcRect l="16123" t="24819" r="3831"/>
          <a:stretch/>
        </p:blipFill>
        <p:spPr>
          <a:xfrm>
            <a:off x="8905874" y="1527034"/>
            <a:ext cx="3286126" cy="759070"/>
          </a:xfrm>
          <a:prstGeom prst="rect">
            <a:avLst/>
          </a:prstGeom>
        </p:spPr>
      </p:pic>
      <p:sp>
        <p:nvSpPr>
          <p:cNvPr id="20" name="矩形 19">
            <a:extLst>
              <a:ext uri="{FF2B5EF4-FFF2-40B4-BE49-F238E27FC236}">
                <a16:creationId xmlns:a16="http://schemas.microsoft.com/office/drawing/2014/main" id="{B3236D8D-8F25-9044-D8D6-6A685D1B252B}"/>
              </a:ext>
            </a:extLst>
          </p:cNvPr>
          <p:cNvSpPr/>
          <p:nvPr/>
        </p:nvSpPr>
        <p:spPr>
          <a:xfrm>
            <a:off x="8924925" y="942976"/>
            <a:ext cx="494740" cy="200024"/>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a:extLst>
              <a:ext uri="{FF2B5EF4-FFF2-40B4-BE49-F238E27FC236}">
                <a16:creationId xmlns:a16="http://schemas.microsoft.com/office/drawing/2014/main" id="{A4CB0725-21BA-BF53-F675-A1748C28E45C}"/>
              </a:ext>
            </a:extLst>
          </p:cNvPr>
          <p:cNvSpPr/>
          <p:nvPr/>
        </p:nvSpPr>
        <p:spPr>
          <a:xfrm>
            <a:off x="9038665" y="1698485"/>
            <a:ext cx="494740" cy="200024"/>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a:extLst>
              <a:ext uri="{FF2B5EF4-FFF2-40B4-BE49-F238E27FC236}">
                <a16:creationId xmlns:a16="http://schemas.microsoft.com/office/drawing/2014/main" id="{563B69BB-00C1-8EC5-128B-DB3FB47128E7}"/>
              </a:ext>
            </a:extLst>
          </p:cNvPr>
          <p:cNvSpPr/>
          <p:nvPr/>
        </p:nvSpPr>
        <p:spPr>
          <a:xfrm>
            <a:off x="9047630" y="2557566"/>
            <a:ext cx="610720" cy="226767"/>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6C0A5E57-F04C-77A0-8E9E-82DBB2A48D88}"/>
              </a:ext>
            </a:extLst>
          </p:cNvPr>
          <p:cNvSpPr/>
          <p:nvPr/>
        </p:nvSpPr>
        <p:spPr>
          <a:xfrm>
            <a:off x="7715250" y="1993496"/>
            <a:ext cx="5165045" cy="523220"/>
          </a:xfrm>
          <a:prstGeom prst="rect">
            <a:avLst/>
          </a:prstGeom>
          <a:noFill/>
        </p:spPr>
        <p:txBody>
          <a:bodyPr wrap="square" lIns="91440" tIns="45720" rIns="91440" bIns="45720">
            <a:spAutoFit/>
          </a:bodyPr>
          <a:lstStyle/>
          <a:p>
            <a:pPr algn="ctr"/>
            <a:r>
              <a:rPr lang="zh-TW" altLang="en-US" sz="2800" b="0" cap="none" spc="0" dirty="0">
                <a:ln w="0"/>
                <a:solidFill>
                  <a:srgbClr val="FF0000"/>
                </a:solidFill>
                <a:effectLst>
                  <a:outerShdw blurRad="38100" dist="19050" dir="2700000" algn="tl" rotWithShape="0">
                    <a:schemeClr val="dk1">
                      <a:alpha val="40000"/>
                    </a:schemeClr>
                  </a:outerShdw>
                </a:effectLst>
              </a:rPr>
              <a:t>不動產經紀</a:t>
            </a:r>
            <a:r>
              <a:rPr lang="en-US" altLang="zh-TW" sz="2800" b="0" cap="none" spc="0" dirty="0">
                <a:ln w="0"/>
                <a:solidFill>
                  <a:srgbClr val="FF0000"/>
                </a:solidFill>
                <a:effectLst>
                  <a:outerShdw blurRad="38100" dist="19050" dir="2700000" algn="tl" rotWithShape="0">
                    <a:schemeClr val="dk1">
                      <a:alpha val="40000"/>
                    </a:schemeClr>
                  </a:outerShdw>
                </a:effectLst>
              </a:rPr>
              <a:t>/</a:t>
            </a:r>
            <a:r>
              <a:rPr lang="zh-TW" altLang="en-US" sz="2800" b="0" cap="none" spc="0" dirty="0">
                <a:ln w="0"/>
                <a:solidFill>
                  <a:srgbClr val="FF0000"/>
                </a:solidFill>
                <a:effectLst>
                  <a:outerShdw blurRad="38100" dist="19050" dir="2700000" algn="tl" rotWithShape="0">
                    <a:schemeClr val="dk1">
                      <a:alpha val="40000"/>
                    </a:schemeClr>
                  </a:outerShdw>
                </a:effectLst>
              </a:rPr>
              <a:t>營業員證照</a:t>
            </a:r>
          </a:p>
        </p:txBody>
      </p:sp>
      <p:sp>
        <p:nvSpPr>
          <p:cNvPr id="3" name="矩形 2">
            <a:extLst>
              <a:ext uri="{FF2B5EF4-FFF2-40B4-BE49-F238E27FC236}">
                <a16:creationId xmlns:a16="http://schemas.microsoft.com/office/drawing/2014/main" id="{755AD140-E087-58FD-9B7B-1992B26A57B3}"/>
              </a:ext>
            </a:extLst>
          </p:cNvPr>
          <p:cNvSpPr/>
          <p:nvPr/>
        </p:nvSpPr>
        <p:spPr>
          <a:xfrm>
            <a:off x="9324913" y="2480777"/>
            <a:ext cx="2676650" cy="523220"/>
          </a:xfrm>
          <a:prstGeom prst="rect">
            <a:avLst/>
          </a:prstGeom>
          <a:noFill/>
        </p:spPr>
        <p:txBody>
          <a:bodyPr wrap="square" lIns="91440" tIns="45720" rIns="91440" bIns="45720">
            <a:spAutoFit/>
          </a:bodyPr>
          <a:lstStyle/>
          <a:p>
            <a:pPr algn="ctr"/>
            <a:r>
              <a:rPr lang="zh-TW" altLang="en-US" sz="2800" b="0" cap="none" spc="0" dirty="0">
                <a:ln w="0"/>
                <a:solidFill>
                  <a:srgbClr val="FF0000"/>
                </a:solidFill>
                <a:effectLst>
                  <a:outerShdw blurRad="38100" dist="19050" dir="2700000" algn="tl" rotWithShape="0">
                    <a:schemeClr val="dk1">
                      <a:alpha val="40000"/>
                    </a:schemeClr>
                  </a:outerShdw>
                </a:effectLst>
              </a:rPr>
              <a:t>代理授權書</a:t>
            </a:r>
          </a:p>
        </p:txBody>
      </p:sp>
      <p:sp>
        <p:nvSpPr>
          <p:cNvPr id="23" name="矩形 22">
            <a:extLst>
              <a:ext uri="{FF2B5EF4-FFF2-40B4-BE49-F238E27FC236}">
                <a16:creationId xmlns:a16="http://schemas.microsoft.com/office/drawing/2014/main" id="{A17E6C4D-51EA-F38C-AC21-0D5F95C1E3E0}"/>
              </a:ext>
            </a:extLst>
          </p:cNvPr>
          <p:cNvSpPr/>
          <p:nvPr/>
        </p:nvSpPr>
        <p:spPr>
          <a:xfrm>
            <a:off x="8134350" y="270177"/>
            <a:ext cx="4057650" cy="344663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87351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263352" y="1010212"/>
            <a:ext cx="5626570" cy="5256584"/>
          </a:xfrm>
          <a:prstGeom prst="rect">
            <a:avLst/>
          </a:prstGeom>
        </p:spPr>
      </p:pic>
      <p:pic>
        <p:nvPicPr>
          <p:cNvPr id="5" name="圖片 4"/>
          <p:cNvPicPr>
            <a:picLocks noChangeAspect="1"/>
          </p:cNvPicPr>
          <p:nvPr/>
        </p:nvPicPr>
        <p:blipFill>
          <a:blip r:embed="rId3"/>
          <a:stretch>
            <a:fillRect/>
          </a:stretch>
        </p:blipFill>
        <p:spPr>
          <a:xfrm>
            <a:off x="5924094" y="1010212"/>
            <a:ext cx="5803237" cy="5299235"/>
          </a:xfrm>
          <a:prstGeom prst="rect">
            <a:avLst/>
          </a:prstGeom>
        </p:spPr>
      </p:pic>
      <p:sp>
        <p:nvSpPr>
          <p:cNvPr id="6" name="矩形 5"/>
          <p:cNvSpPr/>
          <p:nvPr/>
        </p:nvSpPr>
        <p:spPr>
          <a:xfrm>
            <a:off x="3483033" y="6423979"/>
            <a:ext cx="8844412" cy="369332"/>
          </a:xfrm>
          <a:prstGeom prst="rect">
            <a:avLst/>
          </a:prstGeom>
        </p:spPr>
        <p:txBody>
          <a:bodyPr wrap="square">
            <a:spAutoFit/>
          </a:bodyPr>
          <a:lstStyle/>
          <a:p>
            <a:pPr indent="-90170"/>
            <a:r>
              <a:rPr lang="zh-TW" altLang="zh-TW" kern="100" dirty="0">
                <a:solidFill>
                  <a:srgbClr val="3E3A39"/>
                </a:solidFill>
                <a:latin typeface="微軟正黑體" panose="020B0604030504040204" pitchFamily="34" charset="-120"/>
                <a:ea typeface="微軟正黑體" panose="020B0604030504040204" pitchFamily="34" charset="-120"/>
                <a:cs typeface="Times New Roman" panose="02020603050405020304" pitchFamily="18" charset="0"/>
              </a:rPr>
              <a:t>資料來源：租租通</a:t>
            </a:r>
            <a:r>
              <a:rPr lang="en-US" altLang="zh-TW" kern="100" dirty="0">
                <a:solidFill>
                  <a:srgbClr val="3E3A39"/>
                </a:solidFill>
                <a:latin typeface="微軟正黑體" panose="020B0604030504040204" pitchFamily="34" charset="-120"/>
                <a:ea typeface="微軟正黑體" panose="020B0604030504040204" pitchFamily="34" charset="-120"/>
                <a:cs typeface="Times New Roman" panose="02020603050405020304" pitchFamily="18" charset="0"/>
              </a:rPr>
              <a:t>https://www.ddroom.com/article/607e9997f0e548ff85774f9e</a:t>
            </a:r>
            <a:endParaRPr lang="zh-TW" altLang="zh-TW" kern="100" dirty="0">
              <a:solidFill>
                <a:srgbClr val="3E3A39"/>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7" name="圖片 6"/>
          <p:cNvPicPr>
            <a:picLocks noChangeAspect="1"/>
          </p:cNvPicPr>
          <p:nvPr/>
        </p:nvPicPr>
        <p:blipFill>
          <a:blip r:embed="rId4"/>
          <a:stretch>
            <a:fillRect/>
          </a:stretch>
        </p:blipFill>
        <p:spPr>
          <a:xfrm>
            <a:off x="1127448" y="332656"/>
            <a:ext cx="9117865" cy="563024"/>
          </a:xfrm>
          <a:prstGeom prst="rect">
            <a:avLst/>
          </a:prstGeom>
        </p:spPr>
      </p:pic>
      <p:sp>
        <p:nvSpPr>
          <p:cNvPr id="8" name="矩形 7"/>
          <p:cNvSpPr/>
          <p:nvPr/>
        </p:nvSpPr>
        <p:spPr>
          <a:xfrm>
            <a:off x="4799856" y="332656"/>
            <a:ext cx="3528392" cy="563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104596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TMM\租屋懶人包房東房客篇0801\懶人包房東客 -0801(f)-03.jpg"/>
          <p:cNvPicPr>
            <a:picLocks noChangeAspect="1" noChangeArrowheads="1"/>
          </p:cNvPicPr>
          <p:nvPr/>
        </p:nvPicPr>
        <p:blipFill>
          <a:blip r:embed="rId2" cstate="print"/>
          <a:srcRect t="26584" r="47238" b="4284"/>
          <a:stretch>
            <a:fillRect/>
          </a:stretch>
        </p:blipFill>
        <p:spPr bwMode="auto">
          <a:xfrm>
            <a:off x="1822335" y="1785723"/>
            <a:ext cx="7644301" cy="4509120"/>
          </a:xfrm>
          <a:prstGeom prst="rect">
            <a:avLst/>
          </a:prstGeom>
          <a:noFill/>
        </p:spPr>
      </p:pic>
      <p:sp>
        <p:nvSpPr>
          <p:cNvPr id="4" name="Rectangle 2"/>
          <p:cNvSpPr txBox="1">
            <a:spLocks noChangeArrowheads="1"/>
          </p:cNvSpPr>
          <p:nvPr/>
        </p:nvSpPr>
        <p:spPr bwMode="auto">
          <a:xfrm>
            <a:off x="464327" y="428400"/>
            <a:ext cx="5768156" cy="1060019"/>
          </a:xfrm>
          <a:prstGeom prst="rect">
            <a:avLst/>
          </a:prstGeom>
          <a:noFill/>
          <a:ln w="9525">
            <a:noFill/>
            <a:miter lim="800000"/>
            <a:headEnd/>
            <a:tailEnd/>
          </a:ln>
        </p:spPr>
        <p:txBody>
          <a:bodyPr vert="horz" wrap="square" lIns="91413" tIns="45705" rIns="91413" bIns="45705" numCol="1" anchor="ctr" anchorCtr="0" compatLnSpc="1">
            <a:prstTxWarp prst="textNoShape">
              <a:avLst/>
            </a:prstTxWarp>
          </a:bodyPr>
          <a:lstStyle/>
          <a:p>
            <a:pPr marL="0" marR="0" lvl="0" indent="0" algn="l" defTabSz="914071" rtl="0" eaLnBrk="1" fontAlgn="base" latinLnBrk="0" hangingPunct="1">
              <a:lnSpc>
                <a:spcPts val="4000"/>
              </a:lnSpc>
              <a:spcBef>
                <a:spcPct val="0"/>
              </a:spcBef>
              <a:spcAft>
                <a:spcPct val="0"/>
              </a:spcAft>
              <a:buClrTx/>
              <a:buSzTx/>
              <a:buFontTx/>
              <a:buNone/>
              <a:tabLst/>
              <a:defRPr/>
            </a:pPr>
            <a:endParaRPr kumimoji="1" lang="en-US" altLang="zh-TW" sz="4008" b="0" i="0" u="none" strike="noStrike" kern="1200" cap="none" spc="0" normalizeH="0" baseline="0" noProof="0" dirty="0">
              <a:ln>
                <a:noFill/>
              </a:ln>
              <a:solidFill>
                <a:srgbClr val="44546A"/>
              </a:solidFill>
              <a:effectLst/>
              <a:uLnTx/>
              <a:uFillTx/>
              <a:latin typeface="Calibri Light"/>
              <a:ea typeface="新細明體" panose="02020500000000000000" pitchFamily="18" charset="-120"/>
              <a:cs typeface="+mn-cs"/>
            </a:endParaRPr>
          </a:p>
          <a:p>
            <a:pPr marL="0" marR="0" lvl="0" indent="0" algn="l" defTabSz="914071" rtl="0" eaLnBrk="1" fontAlgn="base" latinLnBrk="0" hangingPunct="1">
              <a:lnSpc>
                <a:spcPts val="4000"/>
              </a:lnSpc>
              <a:spcBef>
                <a:spcPct val="0"/>
              </a:spcBef>
              <a:spcAft>
                <a:spcPct val="0"/>
              </a:spcAft>
              <a:buClrTx/>
              <a:buSzTx/>
              <a:buFontTx/>
              <a:buNone/>
              <a:tabLst/>
              <a:defRPr/>
            </a:pPr>
            <a:endParaRPr kumimoji="1" lang="en-US" altLang="zh-TW" sz="4008" b="0" i="0" u="none" strike="noStrike" kern="1200" cap="none" spc="0" normalizeH="0" baseline="0" noProof="0" dirty="0">
              <a:ln>
                <a:noFill/>
              </a:ln>
              <a:solidFill>
                <a:srgbClr val="44546A"/>
              </a:solidFill>
              <a:effectLst/>
              <a:uLnTx/>
              <a:uFillTx/>
              <a:latin typeface="Calibri Light"/>
              <a:ea typeface="新細明體" panose="02020500000000000000" pitchFamily="18" charset="-120"/>
              <a:cs typeface="+mn-cs"/>
            </a:endParaRPr>
          </a:p>
          <a:p>
            <a:pPr marL="0" marR="0" lvl="0" indent="0" algn="l" defTabSz="914071" rtl="0" eaLnBrk="1" fontAlgn="base" latinLnBrk="0" hangingPunct="1">
              <a:lnSpc>
                <a:spcPts val="4000"/>
              </a:lnSpc>
              <a:spcBef>
                <a:spcPct val="0"/>
              </a:spcBef>
              <a:spcAft>
                <a:spcPct val="0"/>
              </a:spcAft>
              <a:buClrTx/>
              <a:buSzTx/>
              <a:buFontTx/>
              <a:buNone/>
              <a:tabLst/>
              <a:defRPr/>
            </a:pPr>
            <a:r>
              <a:rPr kumimoji="1" lang="zh-TW" altLang="en-US" sz="3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看屋注意事項</a:t>
            </a:r>
            <a:r>
              <a:rPr kumimoji="1" lang="en-US" altLang="zh-TW" sz="3800" b="1" i="0" u="none" strike="noStrike" kern="1200" cap="none" spc="0" normalizeH="0" baseline="0" noProof="0" dirty="0">
                <a:ln>
                  <a:noFill/>
                </a:ln>
                <a:solidFill>
                  <a:srgbClr val="44546A"/>
                </a:solidFill>
                <a:effectLst/>
                <a:uLnTx/>
                <a:uFillTx/>
                <a:latin typeface="微軟正黑體" panose="020B0604030504040204" pitchFamily="34" charset="-120"/>
                <a:ea typeface="微軟正黑體" panose="020B0604030504040204" pitchFamily="34" charset="-120"/>
                <a:cs typeface="+mn-cs"/>
              </a:rPr>
              <a:t>-</a:t>
            </a:r>
            <a:r>
              <a:rPr kumimoji="1" lang="zh-TW" altLang="en-US" sz="38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外在環境</a:t>
            </a:r>
            <a:endParaRPr kumimoji="1" lang="en-US" altLang="zh-TW" sz="3800" b="0" i="0" u="none" strike="noStrike" kern="1200" cap="none" spc="0" normalizeH="0" baseline="0" noProof="0" dirty="0">
              <a:ln>
                <a:noFill/>
              </a:ln>
              <a:solidFill>
                <a:srgbClr val="0000FF"/>
              </a:solidFill>
              <a:effectLst/>
              <a:uLnTx/>
              <a:uFillTx/>
              <a:latin typeface="Calibri Light"/>
              <a:ea typeface="新細明體" panose="02020500000000000000" pitchFamily="18" charset="-120"/>
              <a:cs typeface="+mn-cs"/>
            </a:endParaRPr>
          </a:p>
          <a:p>
            <a:pPr marL="0" marR="0" lvl="0" indent="0" algn="l" defTabSz="914071" rtl="0" eaLnBrk="1" fontAlgn="base" latinLnBrk="0" hangingPunct="1">
              <a:lnSpc>
                <a:spcPts val="4000"/>
              </a:lnSpc>
              <a:spcBef>
                <a:spcPct val="0"/>
              </a:spcBef>
              <a:spcAft>
                <a:spcPct val="0"/>
              </a:spcAft>
              <a:buClrTx/>
              <a:buSzTx/>
              <a:buFontTx/>
              <a:buNone/>
              <a:tabLst/>
              <a:defRPr/>
            </a:pPr>
            <a:br>
              <a:rPr kumimoji="1" lang="en-US" altLang="zh-TW" sz="2812" b="0" i="0" u="none" strike="noStrike" kern="1200" cap="none" spc="0" normalizeH="0" baseline="0" noProof="0" dirty="0">
                <a:ln>
                  <a:noFill/>
                </a:ln>
                <a:solidFill>
                  <a:srgbClr val="44546A"/>
                </a:solidFill>
                <a:effectLst/>
                <a:uLnTx/>
                <a:uFillTx/>
                <a:latin typeface="Calibri Light"/>
                <a:ea typeface="新細明體" panose="02020500000000000000" pitchFamily="18" charset="-120"/>
                <a:cs typeface="+mn-cs"/>
              </a:rPr>
            </a:br>
            <a:endParaRPr kumimoji="1" lang="zh-TW" altLang="en-US" sz="2812" b="0" i="0" u="none" strike="noStrike" kern="1200" cap="none" spc="0" normalizeH="0" baseline="0" noProof="0" dirty="0">
              <a:ln>
                <a:noFill/>
              </a:ln>
              <a:solidFill>
                <a:srgbClr val="44546A"/>
              </a:solidFill>
              <a:effectLst/>
              <a:uLnTx/>
              <a:uFillTx/>
              <a:latin typeface="Calibri Light"/>
              <a:ea typeface="新細明體" panose="02020500000000000000" pitchFamily="18" charset="-120"/>
              <a:cs typeface="+mn-cs"/>
            </a:endParaRPr>
          </a:p>
        </p:txBody>
      </p:sp>
      <p:sp>
        <p:nvSpPr>
          <p:cNvPr id="8" name="矩形 7"/>
          <p:cNvSpPr/>
          <p:nvPr/>
        </p:nvSpPr>
        <p:spPr>
          <a:xfrm>
            <a:off x="3194705" y="1288231"/>
            <a:ext cx="5400600" cy="400376"/>
          </a:xfrm>
          <a:prstGeom prst="rect">
            <a:avLst/>
          </a:prstGeom>
        </p:spPr>
        <p:txBody>
          <a:bodyPr wrap="square" lIns="64273" tIns="32136" rIns="64273" bIns="32136">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zh-TW" altLang="en-US" sz="218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Calibri"/>
                <a:ea typeface="華康中黑體" pitchFamily="49" charset="-120"/>
                <a:cs typeface="+mn-cs"/>
              </a:rPr>
              <a:t>了解房地及其週遭環境</a:t>
            </a:r>
            <a:r>
              <a:rPr kumimoji="0" lang="en-US" altLang="zh-TW" sz="218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Calibri"/>
                <a:ea typeface="華康中黑體" pitchFamily="49" charset="-120"/>
                <a:cs typeface="+mn-cs"/>
              </a:rPr>
              <a:t>(</a:t>
            </a:r>
            <a:r>
              <a:rPr kumimoji="0" lang="zh-TW" altLang="en-US" sz="218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Calibri"/>
                <a:ea typeface="華康中黑體" pitchFamily="49" charset="-120"/>
                <a:cs typeface="+mn-cs"/>
              </a:rPr>
              <a:t>人與物</a:t>
            </a:r>
            <a:r>
              <a:rPr kumimoji="0" lang="en-US" altLang="zh-TW" sz="218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Calibri"/>
                <a:ea typeface="華康中黑體" pitchFamily="49" charset="-120"/>
                <a:cs typeface="+mn-cs"/>
              </a:rPr>
              <a:t>)</a:t>
            </a:r>
            <a:r>
              <a:rPr kumimoji="0" lang="zh-TW" altLang="en-US" sz="218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Calibri"/>
                <a:ea typeface="華康中黑體" pitchFamily="49" charset="-120"/>
                <a:cs typeface="+mn-cs"/>
              </a:rPr>
              <a:t>的現況</a:t>
            </a:r>
          </a:p>
        </p:txBody>
      </p:sp>
    </p:spTree>
    <p:extLst>
      <p:ext uri="{BB962C8B-B14F-4D97-AF65-F5344CB8AC3E}">
        <p14:creationId xmlns:p14="http://schemas.microsoft.com/office/powerpoint/2010/main" val="10130923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theme/theme1.xml><?xml version="1.0" encoding="utf-8"?>
<a:theme xmlns:a="http://schemas.openxmlformats.org/drawingml/2006/main" name="Office 佈景主題">
  <a:themeElements>
    <a:clrScheme name="崔媽媽">
      <a:dk1>
        <a:srgbClr val="D2A000"/>
      </a:dk1>
      <a:lt1>
        <a:srgbClr val="3E3A39"/>
      </a:lt1>
      <a:dk2>
        <a:srgbClr val="D2A000"/>
      </a:dk2>
      <a:lt2>
        <a:srgbClr val="FFFFFF"/>
      </a:lt2>
      <a:accent1>
        <a:srgbClr val="FFC000"/>
      </a:accent1>
      <a:accent2>
        <a:srgbClr val="7F6000"/>
      </a:accent2>
      <a:accent3>
        <a:srgbClr val="BF9000"/>
      </a:accent3>
      <a:accent4>
        <a:srgbClr val="FFD965"/>
      </a:accent4>
      <a:accent5>
        <a:srgbClr val="FEE599"/>
      </a:accent5>
      <a:accent6>
        <a:srgbClr val="FFF2CC"/>
      </a:accent6>
      <a:hlink>
        <a:srgbClr val="1E4E79"/>
      </a:hlink>
      <a:folHlink>
        <a:srgbClr val="9CC3E5"/>
      </a:folHlink>
    </a:clrScheme>
    <a:fontScheme name="思源柔黑體">
      <a:majorFont>
        <a:latin typeface="Gen Jyuu Gothic Medium"/>
        <a:ea typeface="Gen Jyuu Gothic Medium"/>
        <a:cs typeface=""/>
      </a:majorFont>
      <a:minorFont>
        <a:latin typeface="Gen Jyuu Gothic Medium"/>
        <a:ea typeface="Gen Jyuu Gothic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47625">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佈景主題">
  <a:themeElements>
    <a:clrScheme name="Office 佈景主題">
      <a:dk1>
        <a:srgbClr val="FFFFFF"/>
      </a:dk1>
      <a:lt1>
        <a:srgbClr val="D2A000"/>
      </a:lt1>
      <a:dk2>
        <a:srgbClr val="A7A7A7"/>
      </a:dk2>
      <a:lt2>
        <a:srgbClr val="535353"/>
      </a:lt2>
      <a:accent1>
        <a:srgbClr val="FFC000"/>
      </a:accent1>
      <a:accent2>
        <a:srgbClr val="7F6000"/>
      </a:accent2>
      <a:accent3>
        <a:srgbClr val="BF9000"/>
      </a:accent3>
      <a:accent4>
        <a:srgbClr val="FFD965"/>
      </a:accent4>
      <a:accent5>
        <a:srgbClr val="FEE599"/>
      </a:accent5>
      <a:accent6>
        <a:srgbClr val="FFF2CC"/>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佈景主題">
  <a:themeElements>
    <a:clrScheme name="Office 佈景主題">
      <a:dk1>
        <a:srgbClr val="FFFFFF"/>
      </a:dk1>
      <a:lt1>
        <a:srgbClr val="D2A000"/>
      </a:lt1>
      <a:dk2>
        <a:srgbClr val="A7A7A7"/>
      </a:dk2>
      <a:lt2>
        <a:srgbClr val="535353"/>
      </a:lt2>
      <a:accent1>
        <a:srgbClr val="FFC000"/>
      </a:accent1>
      <a:accent2>
        <a:srgbClr val="7F6000"/>
      </a:accent2>
      <a:accent3>
        <a:srgbClr val="BF9000"/>
      </a:accent3>
      <a:accent4>
        <a:srgbClr val="FFD965"/>
      </a:accent4>
      <a:accent5>
        <a:srgbClr val="FEE599"/>
      </a:accent5>
      <a:accent6>
        <a:srgbClr val="FFF2CC"/>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佈景主題">
  <a:themeElements>
    <a:clrScheme name="Office 佈景主題">
      <a:dk1>
        <a:srgbClr val="FFFFFF"/>
      </a:dk1>
      <a:lt1>
        <a:srgbClr val="D2A000"/>
      </a:lt1>
      <a:dk2>
        <a:srgbClr val="A7A7A7"/>
      </a:dk2>
      <a:lt2>
        <a:srgbClr val="535353"/>
      </a:lt2>
      <a:accent1>
        <a:srgbClr val="FFC000"/>
      </a:accent1>
      <a:accent2>
        <a:srgbClr val="7F6000"/>
      </a:accent2>
      <a:accent3>
        <a:srgbClr val="BF9000"/>
      </a:accent3>
      <a:accent4>
        <a:srgbClr val="FFD965"/>
      </a:accent4>
      <a:accent5>
        <a:srgbClr val="FEE599"/>
      </a:accent5>
      <a:accent6>
        <a:srgbClr val="FFF2CC"/>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2173</TotalTime>
  <Words>1827</Words>
  <Application>Microsoft Office PowerPoint</Application>
  <PresentationFormat>寬螢幕</PresentationFormat>
  <Paragraphs>206</Paragraphs>
  <Slides>50</Slides>
  <Notes>2</Notes>
  <HiddenSlides>0</HiddenSlides>
  <MMClips>0</MMClips>
  <ScaleCrop>false</ScaleCrop>
  <HeadingPairs>
    <vt:vector size="6" baseType="variant">
      <vt:variant>
        <vt:lpstr>使用字型</vt:lpstr>
      </vt:variant>
      <vt:variant>
        <vt:i4>22</vt:i4>
      </vt:variant>
      <vt:variant>
        <vt:lpstr>佈景主題</vt:lpstr>
      </vt:variant>
      <vt:variant>
        <vt:i4>4</vt:i4>
      </vt:variant>
      <vt:variant>
        <vt:lpstr>投影片標題</vt:lpstr>
      </vt:variant>
      <vt:variant>
        <vt:i4>50</vt:i4>
      </vt:variant>
    </vt:vector>
  </HeadingPairs>
  <TitlesOfParts>
    <vt:vector size="76" baseType="lpstr">
      <vt:lpstr>Arial MT</vt:lpstr>
      <vt:lpstr>Gen Jyuu Gothic Medium</vt:lpstr>
      <vt:lpstr>Helvetica Neue</vt:lpstr>
      <vt:lpstr>Lato</vt:lpstr>
      <vt:lpstr>Noto Sans Mono CJK TC Bold</vt:lpstr>
      <vt:lpstr>宋体</vt:lpstr>
      <vt:lpstr>宋体</vt:lpstr>
      <vt:lpstr>Yu Gothic UI</vt:lpstr>
      <vt:lpstr>華康中黑體</vt:lpstr>
      <vt:lpstr>華康兒風體W4</vt:lpstr>
      <vt:lpstr>微軟正黑體</vt:lpstr>
      <vt:lpstr>微軟正黑體</vt:lpstr>
      <vt:lpstr>新細明體</vt:lpstr>
      <vt:lpstr>標楷體</vt:lpstr>
      <vt:lpstr>Arial</vt:lpstr>
      <vt:lpstr>Calibri</vt:lpstr>
      <vt:lpstr>Calibri Light</vt:lpstr>
      <vt:lpstr>Ebrima</vt:lpstr>
      <vt:lpstr>Segoe UI Emoji</vt:lpstr>
      <vt:lpstr>Segoe UI Symbol</vt:lpstr>
      <vt:lpstr>Times New Roman</vt:lpstr>
      <vt:lpstr>Wingdings</vt:lpstr>
      <vt:lpstr>Office 佈景主題</vt:lpstr>
      <vt:lpstr>1_Office 佈景主題</vt:lpstr>
      <vt:lpstr>2_Office 佈景主題</vt:lpstr>
      <vt:lpstr>3_Office 佈景主題</vt:lpstr>
      <vt:lpstr>PowerPoint 簡報</vt:lpstr>
      <vt:lpstr>以下資訊由「財團法人台北市崔媽媽基金會」提供</vt:lpstr>
      <vt:lpstr>PowerPoint 簡報</vt:lpstr>
      <vt:lpstr>PowerPoint 簡報</vt:lpstr>
      <vt:lpstr>PowerPoint 簡報</vt:lpstr>
      <vt:lpstr>招租廣告 該怎麼看？</vt:lpstr>
      <vt:lpstr>PowerPoint 簡報</vt:lpstr>
      <vt:lpstr>PowerPoint 簡報</vt:lpstr>
      <vt:lpstr>PowerPoint 簡報</vt:lpstr>
      <vt:lpstr>屋內環境</vt:lpstr>
      <vt:lpstr>PowerPoint 簡報</vt:lpstr>
      <vt:lpstr>PowerPoint 簡報</vt:lpstr>
      <vt:lpstr>PowerPoint 簡報</vt:lpstr>
      <vt:lpstr>PowerPoint 簡報</vt:lpstr>
      <vt:lpstr>PowerPoint 簡報</vt:lpstr>
      <vt:lpstr>租屋，  跟誰租?</vt:lpstr>
      <vt:lpstr>PowerPoint 簡報</vt:lpstr>
      <vt:lpstr>PowerPoint 簡報</vt:lpstr>
      <vt:lpstr>PowerPoint 簡報</vt:lpstr>
      <vt:lpstr>PowerPoint 簡報</vt:lpstr>
      <vt:lpstr>PowerPoint 簡報</vt:lpstr>
      <vt:lpstr>住宅租賃契約書範本</vt:lpstr>
      <vt:lpstr>一、不得記載拋棄審閱期間。 二、不得記載廣告僅供參考。  三、不得記載承租人不得申報租賃費用支出。  四、不得記載承租人不得遷入戶籍。 五、不得記載應由出租人負擔之稅賦，若較出租前增加時，其增加部分          由承租人負擔。  六、不得記載免除或限制民法上出租人故意不告知之瑕疵擔保責任。  七、不得記載承租人須繳回契約書。  八、不得記載本契約之通知，僅以電話方式為之。  九、不得記載違反強制或禁止規定。  十、不得記載承租人不得申請租金補貼。 </vt:lpstr>
      <vt:lpstr>PowerPoint 簡報</vt:lpstr>
      <vt:lpstr>PowerPoint 簡報</vt:lpstr>
      <vt:lpstr>PowerPoint 簡報</vt:lpstr>
      <vt:lpstr>PowerPoint 簡報</vt:lpstr>
      <vt:lpstr>PowerPoint 簡報</vt:lpstr>
      <vt:lpstr>簽訂契約應注意事項</vt:lpstr>
      <vt:lpstr>由WHO修繕？ </vt:lpstr>
      <vt:lpstr>PowerPoint 簡報</vt:lpstr>
      <vt:lpstr>第 432 條 承租人應以善良管理人之注意，保管租賃物，租賃物有生產力者，並應保持其生產力。 承租人違反前項義務，致租賃物毀損、滅失者，負損害賠償責任。但依約定之方法或依物之性質而定之方法為使用、收益，致有變更或毀損者，不在此限。 </vt:lpstr>
      <vt:lpstr>電費究竟怎麼算？</vt:lpstr>
      <vt:lpstr>簽訂契約應注意事項</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簽訂契約應注意事項</vt:lpstr>
      <vt:lpstr>PowerPoint 簡報</vt:lpstr>
      <vt:lpstr>PowerPoint 簡報</vt:lpstr>
      <vt:lpstr>PowerPoint 簡報</vt:lpstr>
      <vt:lpstr>租屋糾紛處理管道</vt:lpstr>
      <vt:lpstr>．Line：@570tjyoo ．Instagram：cm_law_firm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Windows 使用者</dc:creator>
  <cp:lastModifiedBy>User</cp:lastModifiedBy>
  <cp:revision>81</cp:revision>
  <cp:lastPrinted>2024-08-07T00:41:55Z</cp:lastPrinted>
  <dcterms:created xsi:type="dcterms:W3CDTF">2019-12-24T04:59:15Z</dcterms:created>
  <dcterms:modified xsi:type="dcterms:W3CDTF">2025-10-15T07:07:34Z</dcterms:modified>
</cp:coreProperties>
</file>